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  <Override PartName="/ppt/ink/inkAction18.xml" ContentType="application/vnd.ms-office.inkAction+xml"/>
  <Override PartName="/ppt/ink/inkAction19.xml" ContentType="application/vnd.ms-office.inkAction+xml"/>
  <Override PartName="/ppt/ink/inkAction20.xml" ContentType="application/vnd.ms-office.inkAction+xml"/>
  <Override PartName="/ppt/ink/inkAction2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5"/>
  </p:notesMasterIdLst>
  <p:handoutMasterIdLst>
    <p:handoutMasterId r:id="rId26"/>
  </p:handoutMasterIdLst>
  <p:sldIdLst>
    <p:sldId id="288" r:id="rId2"/>
    <p:sldId id="369" r:id="rId3"/>
    <p:sldId id="289" r:id="rId4"/>
    <p:sldId id="370" r:id="rId5"/>
    <p:sldId id="290" r:id="rId6"/>
    <p:sldId id="291" r:id="rId7"/>
    <p:sldId id="382" r:id="rId8"/>
    <p:sldId id="292" r:id="rId9"/>
    <p:sldId id="293" r:id="rId10"/>
    <p:sldId id="294" r:id="rId11"/>
    <p:sldId id="295" r:id="rId12"/>
    <p:sldId id="296" r:id="rId13"/>
    <p:sldId id="301" r:id="rId14"/>
    <p:sldId id="371" r:id="rId15"/>
    <p:sldId id="297" r:id="rId16"/>
    <p:sldId id="298" r:id="rId17"/>
    <p:sldId id="299" r:id="rId18"/>
    <p:sldId id="300" r:id="rId19"/>
    <p:sldId id="302" r:id="rId20"/>
    <p:sldId id="303" r:id="rId21"/>
    <p:sldId id="304" r:id="rId22"/>
    <p:sldId id="305" r:id="rId23"/>
    <p:sldId id="383" r:id="rId24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89B0C7ED-6D92-4B87-8DC9-9686DC19934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2B7EFD3F-9E9D-4BF0-B213-4193D1E54CA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3EF039AF-8F33-48CC-8E09-0331FF87130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DE26DE3B-3CEC-4A7A-9213-9E228B5EC5E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9F5C2CDA-C7E8-4801-832A-3D3BBB4504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423">
    <iact:property name="dataType"/>
    <iact:actionData xml:id="d0">
      <inkml:trace xmlns:inkml="http://www.w3.org/2003/InkML" xml:id="stk0" contextRef="#ctx0" brushRef="#br0">13080 9547 0,'0'0'8,"0"0"-1,0 0 3,0 0-1,0 0 1,0 0-1,0 0 0,0 0 1,0 0-1,0 0 0,0 0 1,0 0-1,0 0 0,0 0 1,62-25-1,-16 13 1,16-5-1,8 9 0,9 4 0,0 0 1,12 0 0,4-5 2,0-3-4,4-5 2,0 5-1,5 4 0,3-1 1,18 1-1,7 0 1,0-1-1,1 1 1,-1 4-2,-4-4 2,-3-1-1,-5 1 0,-17 0 2,-8 0-3,0-1 3,0 1-4,5-4 4,11-1-2,9 5 0,33-4 1,34-13-2,49-21 2</inkml:trace>
    </iact:actionData>
  </iact:action>
  <iact:action type="add" startTime="69281">
    <iact:property name="dataType"/>
    <iact:actionData xml:id="d1">
      <inkml:trace xmlns:inkml="http://www.w3.org/2003/InkML" xml:id="stk1" contextRef="#ctx0" brushRef="#br0">12758 12793 0,'0'0'2,"0"0"1,0 0 5,0 0 1,0 0 0,0 0 0,0 0 1,0 0-1,0 0 1,0 0-1,0 0 1,41 29-1,-24-29 0,7 0 1,14 4-1,15 0 0,14 0 1,7 1-1,5 3 0,-5 0 1,5-4-1,-9 0 0,9-4 1,12 0-1,4 0 1,-4 0-1,-4 5 0,-4-1 0,-9-4 0,-4 0 1,-3 0 0,7-4-1,5-1 0,-1 1 1,1 4-1,-1 0 0,1 0 1,0 0-1,12-4 1,8-4-2,0-5 2,1 1-1,-5 4 0,-4 4 1,-4 4-1,0-5 0,8-3 1,12-4-1,13-5 1,21 1-1</inkml:trace>
    </iact:actionData>
  </iact:action>
  <iact:action type="add" startTime="77976">
    <iact:property name="dataType"/>
    <iact:actionData xml:id="d2">
      <inkml:trace xmlns:inkml="http://www.w3.org/2003/InkML" xml:id="stk2" contextRef="#ctx0" brushRef="#br0">20172 5374 0,'0'0'2,"0"0"1,0 0 6,0 0 1,0 0-1,-17 41 0,-12 17 1,-16 37-1,-9 29 0,4 21 1,1 25 0,3 16-1,5 1 0,4 11 1,3 1-1,10-12 0,3-22 1,4-36-1,5-34 0,4-21 1,4-20-1,-1-13 1,1-12-1,0-8 0,4-8 0,0-9 0,0-8 1,0 4-1,21-133 2,16-103-3,13-87 2,-13 33-1</inkml:trace>
    </iact:actionData>
  </iact:action>
  <iact:action type="add" startTime="78339">
    <iact:property name="dataType"/>
    <iact:actionData xml:id="d3">
      <inkml:trace xmlns:inkml="http://www.w3.org/2003/InkML" xml:id="stk3" contextRef="#ctx0" brushRef="#br0">20283 5299 0,'0'0'5,"0"0"5,0 0 0,0 0-1,0 0 1,0 0-1,0 0 0,42 66 1,-21 13-1,3 37 0,-3 33 1,-4 29 0,-5 13 1,5 16-1,-1 4-1,9-21 1,-9-24-2,1-38 2,0-37-1,-5-20 0,-4-22 1,1-11-1,-1-9 0,-4-9 0,-4-3-1,0-9 1,-4-4 0</inkml:trace>
    </iact:actionData>
  </iact:action>
  <iact:action type="add" startTime="78711">
    <iact:property name="dataType"/>
    <iact:actionData xml:id="d4">
      <inkml:trace xmlns:inkml="http://www.w3.org/2003/InkML" xml:id="stk4" contextRef="#ctx0" brushRef="#br0">19783 6409 0,'0'0'7,"0"0"2,0 0 1,45 33-1,22-8 0,36-5 1,21-7-1,-4-13 2,-8-4-3,4-13 2,20-16-1,26-21 1,-5-12-1</inkml:trace>
    </iact:actionData>
  </iact:action>
  <iact:action type="add" startTime="79057">
    <iact:property name="dataType"/>
    <iact:actionData xml:id="d5">
      <inkml:trace xmlns:inkml="http://www.w3.org/2003/InkML" xml:id="stk5" contextRef="#ctx0" brushRef="#br0">21144 6409 0,'0'0'5,"37"8"5,13 0-1,29-4 0,20 1 1,13-5-1,-9 0 3,-16 4-4,-17 0 1,-8 0 1,-20 0-2,-9 0 2,-13 0-1</inkml:trace>
    </iact:actionData>
  </iact:action>
  <iact:action type="add" startTime="79271">
    <iact:property name="dataType"/>
    <iact:actionData xml:id="d6">
      <inkml:trace xmlns:inkml="http://www.w3.org/2003/InkML" xml:id="stk6" contextRef="#ctx0" brushRef="#br0">21794 6007 0,'0'0'6,"0"0"4,0 0 2,0 0-5,0 0 2,0 0 0,66 8 1,-12 9-1,16 8 1,-4 4-1,-4 0 0,-12 0 1,-9 0-1,-8 4 2,-12 0 0,-13 4-3,-8 1 4,-16 7-3,-13 5 0,-17 8 3,-16 4-9,-4 0 8,4-8-2,12-9 1,13-12-2,16-12 4,9-8-5,12-9 4,4 0-3</inkml:trace>
    </iact:actionData>
  </iact:action>
  <iact:action type="add" startTime="79719">
    <iact:property name="dataType"/>
    <iact:actionData xml:id="d7">
      <inkml:trace xmlns:inkml="http://www.w3.org/2003/InkML" xml:id="stk7" contextRef="#ctx0" brushRef="#br0">22816 4989 0,'0'0'8,"0"0"-1,-5 66 3,-3 33 0,-17 71-1,-16 54 2,0 7-3,-1-11 2,5-26-1,4-36 0,4-38 1,8-29-2,5-25 2,3-12-1,9-13 1,0-12-1,0-12 0,4-13 0</inkml:trace>
    </iact:actionData>
  </iact:action>
  <iact:action type="add" startTime="79989">
    <iact:property name="dataType"/>
    <iact:actionData xml:id="d8">
      <inkml:trace xmlns:inkml="http://www.w3.org/2003/InkML" xml:id="stk8" contextRef="#ctx0" brushRef="#br0">22915 5179 0,'0'0'7,"0"0"2,0 0 0,0 0 1,0 0-1,41 62 1,-16 0-1,0 34 0,-4 19 1,-1 22 0,1 20-1,4 30 2,4 16-3,4-1 2,0-28-1,-4-45 1,-8-38-1,-5-25 0,-4-25 1,-7-20-1,-5-17 0,0-4 1,0 0-2</inkml:trace>
    </iact:actionData>
  </iact:action>
  <iact:action type="add" startTime="80251">
    <iact:property name="dataType"/>
    <iact:actionData xml:id="d9">
      <inkml:trace xmlns:inkml="http://www.w3.org/2003/InkML" xml:id="stk9" contextRef="#ctx0" brushRef="#br0">22534 6131 0,'0'0'6,"0"0"3,0 0 0,0 0 1,0 0-1,0 0 1,25 62-1,70-20 1,42-5 0,16-12-2,4-17 4,13-24 0,16-34-7</inkml:trace>
    </iact:actionData>
  </iact:action>
  <iact:action type="add" startTime="80633">
    <iact:property name="dataType"/>
    <iact:actionData xml:id="d10">
      <inkml:trace xmlns:inkml="http://www.w3.org/2003/InkML" xml:id="stk10" contextRef="#ctx0" brushRef="#br0">24276 5684 0,'0'0'6,"0"0"4,-50 104-2,-28 65 3,-34 67-2,0-12 4,13-58-5,33-71 2,16-37-2,5-25 2,3-21-1,13-12 0,-8-12 1,4-17-1,-4-17 2,8-16-2,12-12 0,9 3 0,16 1 0,17 0 0,21-1 2,12 17-1,4 21-2,0 25 2,4 20-2,17 22 1,12 19 2,-8 14-2,-9 3 0,-20-4 0,-16 1 2,-14-1-3</inkml:trace>
    </iact:actionData>
  </iact:action>
  <iact:action type="add" startTime="83333">
    <iact:property name="dataType"/>
    <iact:actionData xml:id="d11">
      <inkml:trace xmlns:inkml="http://www.w3.org/2003/InkML" xml:id="stk11" contextRef="#ctx0" brushRef="#br0">20610 8367 0,'0'0'1,"-78"141"4,-88 219 5,-24 158-3,49-67 3,63-132-1,53-125 1,4-69-2,9-51 3,3-33-3,5-32 2,4-18-2</inkml:trace>
    </iact:actionData>
  </iact:action>
  <iact:action type="add" startTime="83517">
    <iact:property name="dataType"/>
    <iact:actionData xml:id="d12">
      <inkml:trace xmlns:inkml="http://www.w3.org/2003/InkML" xml:id="stk12" contextRef="#ctx0" brushRef="#br0">20532 8272 0,'0'0'7,"0"0"2,0 0 1,0 0-1,16 41 1,-3 26-1,16 69 0,8 63 1,13 53 2,-1 22-2,1-22-1,4-24 0,-5-38 2,-3-36-3,-5-43 2,-12-36-1,-12-25-1,-9-17 2</inkml:trace>
    </iact:actionData>
  </iact:action>
  <iact:action type="add" startTime="83769">
    <iact:property name="dataType"/>
    <iact:actionData xml:id="d13">
      <inkml:trace xmlns:inkml="http://www.w3.org/2003/InkML" xml:id="stk13" contextRef="#ctx0" brushRef="#br0">20437 9696 0,'0'0'7,"0"0"2,0 0 1,0 0-1,0 0 1,0 0-1,0 0 0,0 0 0,0 0 1,66 50 0,37-29-1,42-13 0,12-12 2</inkml:trace>
    </iact:actionData>
  </iact:action>
  <iact:action type="add" startTime="84031">
    <iact:property name="dataType"/>
    <iact:actionData xml:id="d14">
      <inkml:trace xmlns:inkml="http://www.w3.org/2003/InkML" xml:id="stk14" contextRef="#ctx0" brushRef="#br0">21272 9398 0,'0'0'6,"0"0"3,54 4 1,37 9-1,50 3 1,12 5-1,-21 0 2,-20 3-3,-25-3 1,-17-4 1,-12-5-1,-17 1 0,-7-5 1</inkml:trace>
    </iact:actionData>
  </iact:action>
  <iact:action type="add" startTime="84216">
    <iact:property name="dataType"/>
    <iact:actionData xml:id="d15">
      <inkml:trace xmlns:inkml="http://www.w3.org/2003/InkML" xml:id="stk15" contextRef="#ctx0" brushRef="#br0">21959 9220 0,'0'0'7,"0"0"3,0 0 0,0 0-1,0 0 0,0 0 0,0 0 1,0 0-1,75 46 2,7-5-2,5 9 0,-8-1 0,-25-7 0,-21-9 3,-21-4-4,-16 4 2,-25 12-1,-33 26 0,-29 20 1,-4 4-1,20-12 0,26-13 0</inkml:trace>
    </iact:actionData>
  </iact:action>
  <iact:action type="add" startTime="84552">
    <iact:property name="dataType"/>
    <iact:actionData xml:id="d16">
      <inkml:trace xmlns:inkml="http://www.w3.org/2003/InkML" xml:id="stk16" contextRef="#ctx0" brushRef="#br0">23118 8309 0,'0'0'7,"0"0"2,0 0 1,-25 91-1,-25 100 1,-16 144 0,4 29-1,25-53 0,24-59 1,9-73-1,8-43 0,0-41 1,5-37-1,-5-33 2,0-17-3</inkml:trace>
    </iact:actionData>
  </iact:action>
  <iact:action type="add" startTime="84767">
    <iact:property name="dataType"/>
    <iact:actionData xml:id="d17">
      <inkml:trace xmlns:inkml="http://www.w3.org/2003/InkML" xml:id="stk17" contextRef="#ctx0" brushRef="#br0">23266 8251 0,'0'0'8,"0"0"0,0 0 2,0 0-1,0 0 1,0 0-1,50 13 0,20 40 0,21 26 1,1 8-1,-18 0 2,-16-8-3,-21-9 1,-24-12 1,-22 8 0,-28 13-1,-33 20 0,-25 5 1,-5-13-1,22-17 1,16-20 0,20-21-1,17-12 0,13-9 1,8-3-2,8-5 2,13 4-1,16 5 1,37 20-1,29 21 1,5 12 0,-17 4-2,-25 1 2,-21-1 0,-20 4-2,-17-7 1,-25 3 1,-29 13-1,-32 4 1,-22-9-1,9-24 0,21-16 1,20-18-1,17-7 0,12-9 0,8-8 1</inkml:trace>
    </iact:actionData>
  </iact:action>
  <iact:action type="add" startTime="85439">
    <iact:property name="dataType"/>
    <iact:actionData xml:id="d18">
      <inkml:trace xmlns:inkml="http://www.w3.org/2003/InkML" xml:id="stk18" contextRef="#ctx0" brushRef="#br0">24735 8984 0,'0'0'6,"0"0"8,0 0-8,-16 66 2,-22 50 2,-40 79-1,-21-1 2,-1-40 0,9-39-2,13-36 1,3-21-1,1-16 1</inkml:trace>
    </iact:actionData>
  </iact:action>
  <iact:action type="add" startTime="85597">
    <iact:property name="dataType"/>
    <iact:actionData xml:id="d19">
      <inkml:trace xmlns:inkml="http://www.w3.org/2003/InkML" xml:id="stk19" contextRef="#ctx0" brushRef="#br0">23908 9733 0,'0'0'7,"37"-53"4,0 7-3,5 0 1,3 9 1,5 17-1,-5 15 1,17 18-1,25 24 0,17 42 2,3 45-3,-7 46 2,-22 8-1,-20-25 1,-21-33-1,-16-45 0</inkml:trace>
    </iact:actionData>
  </iact:action>
  <iact:action type="add" startTime="86203">
    <iact:property name="dataType"/>
    <iact:actionData xml:id="d20">
      <inkml:trace xmlns:inkml="http://www.w3.org/2003/InkML" xml:id="stk20" contextRef="#ctx0" brushRef="#br0">21003 10785 0,'0'0'7,"-29"83"2,-24 111 1,-26 167 0,-8 65-1,29-66 0,29-82 0,13-80 1,12-61-1,4-38 0,8-28 1,8-13-1</inkml:trace>
    </iact:actionData>
  </iact:action>
  <iact:action type="add" startTime="86428">
    <iact:property name="dataType"/>
    <iact:actionData xml:id="d21">
      <inkml:trace xmlns:inkml="http://www.w3.org/2003/InkML" xml:id="stk21" contextRef="#ctx0" brushRef="#br0">20888 10744 0,'0'0'7,"0"0"1,57 8 2,26 21-1,58 33 1,33 37 0,-21 30-1,-62-5 0,-71-16 0,-44-5 1,-47 5-1,-36-1 1,-13-11 0,4-14 0,21-19-1,24-18 3,22-12-1,28-12-1,21-5-6,4 1 6,21 12 0,29 21-1,29 20 0,16 17 1,-4 4-1,-29-8 0,-33-9 1,-20 9-1,-30 17 1,-24 36-1,-30 30 0,-28 12 0,-13-17 1,9-32 0,29-42 0,20-38 2,29-36-3,12-30-3</inkml:trace>
    </iact:actionData>
  </iact:action>
  <iact:action type="add" startTime="86923">
    <iact:property name="dataType"/>
    <iact:actionData xml:id="d22">
      <inkml:trace xmlns:inkml="http://www.w3.org/2003/InkML" xml:id="stk22" contextRef="#ctx0" brushRef="#br0">21744 12172 0,'0'0'6,"0"0"3,58 8 1,37 9 0,54 8-1,25 4 2,-17 0-3,-41-9 2,-38-3-1,-28 0 0,-21-9 0,-17-8 1</inkml:trace>
    </iact:actionData>
  </iact:action>
  <iact:action type="add" startTime="87128">
    <iact:property name="dataType"/>
    <iact:actionData xml:id="d23">
      <inkml:trace xmlns:inkml="http://www.w3.org/2003/InkML" xml:id="stk23" contextRef="#ctx0" brushRef="#br0">22323 11721 0,'0'0'7,"0"0"2,0 0 0,50 33 1,8 12-1,24 22 1,5 3-1,-16-4 1,-18-12-1,-19-8 0,-22-1 1,-16 9-1,-25 37 0,-46 58 1,-36 25-1,-13-12 0,12-30 1,29-37-1,29-29 1,17-20-1</inkml:trace>
    </iact:actionData>
  </iact:action>
  <iact:action type="add" startTime="87435">
    <iact:property name="dataType"/>
    <iact:actionData xml:id="d24">
      <inkml:trace xmlns:inkml="http://www.w3.org/2003/InkML" xml:id="stk24" contextRef="#ctx0" brushRef="#br0">23395 11265 0,'0'0'8,"0"0"1,0 0 0,0 0 1,4 42-1,-4 24 0,-13 75 1,-15 86 0,-18 43 2,-12-18-3,0-32 0,13-42 1,12-38-1,16-32 0,5-33 1,7-26-2,1-12 2,0-16-1,0-8-1,4-18 0,4-57 2,17-128-1,29-158 1,3 0-1,-20 108 0,-8 75 0,-4 49 1,-13 45-1,0 30 1,1 12-1,-1 12 0,4 5 0,5 4 1,8 3-1,4 1 0,16 13 1,13 11-1,17 38 1,16 46-1,-17 45 2,-12 29-2,-16 0 3,-17-21-2,-9-28 1,-7-26 2,-1-24-11,-4-21 7,-3-17 0,-5-16 0,-9-17 0,9-8-1,-74-33 2,-17-29 0,-13-8-1,22 12 1,20 16-1,16 9 3,17 12 0,8 5-9,13-1 9,8 5-5,13-5 3,20-3 1,20-5-3,26-4 1,12 0 2,-4 0 2,-8-8-9,-1-17 6</inkml:trace>
    </iact:actionData>
  </iact:action>
  <iact:action type="add" startTime="88238">
    <iact:property name="dataType"/>
    <iact:actionData xml:id="d25">
      <inkml:trace xmlns:inkml="http://www.w3.org/2003/InkML" xml:id="stk25" contextRef="#ctx0" brushRef="#br0">24106 13981 0,'0'0'6,"0"0"4,0 0-1,0 0 1,0 0-1,0 0 0,0 0 1,0 0-1,0 0 0,0 0 1,0 0-1,21-41 1,12-79-1,13-75 0,12-86 4,-5-55-6,1 22 2,-4 16 1,-9 53 1,5 30-1,-5 25 0,-4 20 0,1 8 1,3 22-7,-8 28 5,-4 33 1,-8 34 0,-13 16 1,0 12 1,0 13-8,1 8 6,-1 17-2,0 24 3,1 13-3,-9-4 3,-5-4-1,-3-9-2,0-4 1,0-8 1,3-4-1,1 0-1,4 0 3,9 8 0,15 33-4,22 34 3,12 32-1,4 5 1,-17-30-1,-16-24 2,-20-25-1,-18-16-2,-24-1 0,-29 9 2,-29-5-1,-4-12 0,12-37 0,-24-54 2</inkml:trace>
    </iact:actionData>
  </iact:action>
  <iact:action type="add" startTime="97941">
    <iact:property name="dataType"/>
    <iact:actionData xml:id="d26">
      <inkml:trace xmlns:inkml="http://www.w3.org/2003/InkML" xml:id="stk26" contextRef="#ctx0" brushRef="#br0">12762 9891 0,'0'0'2,"0"0"-1,0 0 9,0 0-1,0 0 0,0 0 1,0 0-1,0 0 0,0 0 1,0 0-1,0 0 1,0 0-1,0 45 0,0-32 1,0-1-1,4 5 0,0 3 1,0 9-1,0 17 0,0 24 1,-4 17-1,-4 8 0,-4-3 2,0-18-2,4-16 0,-1-8 1,1-1-1,4 5 0,0 17 0,4 16 1,-4 16-1,5 5 1,-5-17-1,0-21 0,4-12 0,0-12 1,0-5-1,0-8 1,0 0 0,-4-4-1,0 0 0,0 4 1,0 13-1,-4 12 0,0 8 1,0-4-1,0-12 1,0-17-2,4-16 1</inkml:trace>
    </iact:actionData>
  </iact:action>
  <iact:action type="add" startTime="111604">
    <iact:property name="dataType"/>
    <iact:actionData xml:id="d27">
      <inkml:trace xmlns:inkml="http://www.w3.org/2003/InkML" xml:id="stk27" contextRef="#ctx0" brushRef="#br0">19841 8976 0,'0'0'1,"0"0"3,0 0 4,0 0 1,0 0 1,0 0-1,0 0 1,0 0-1,0 0 0,0 0 1,0 0-1,0 0 0,0 0 1,0 0-1,0 0 1,0 0-1,0 0 0,0 0 0,0 0 1,0 0-1,0 0 1,0 0-1,0 0 1,-25 49-1,29-24 0,0 4 1,0 0-1,0 0 0,1 4 1,-1 5 0,4 7-1,-8 9 0,8 16 2,1 17-2,-1 4 0,-4-4 0,0-12 1,0-17-1,-4-9 0,0-7 1,0-1 0,4 5-2,1 16 1,-1 17 1,0 20-1,0 4 1,-4-7-1,0-13 0,4-1 0,0 18 1,0 16 0,1 12-1,-1-4 0,0-12 0,0-13 0,0 1 1,0 3 0,0 1-1,-4-5 0,-4-12 1,0-17-1,0-12 0,0-8 0,0-9 1,4-3 0,0-5-1,0 0-1,0 0 4,0 4-5,0 9 3,0 12-1,-4 16 1,-1 5-1,1-4 0,0-9 1,0-4-1,0 0 1,0 4-1,4 13 1,0 16-1,0 13 0,-4 4 0,-1-5 2,5-3-3,0 16 1,0 16 1,-4 5 0,0-8-1,0-17 0,0 0 0,-4-1 0,-1 10 1</inkml:trace>
    </iact:actionData>
  </iact:action>
  <iact:action type="add" startTime="117447">
    <iact:property name="dataType"/>
    <iact:actionData xml:id="d28">
      <inkml:trace xmlns:inkml="http://www.w3.org/2003/InkML" xml:id="stk28" contextRef="#ctx0" brushRef="#br0">13076 14168 0,'0'0'2,"0"0"1,0 0 5,0 0 2,0 0-1,0 0 1,0 0-1,0 0 0,0 0 1,0 0-1,29 45 1,13-32-1,20 7 0,20 1 1,30 0-1,16-1 1,17-3 4,8 0-6,-8-5 1,8 0-1,-8-3 3,4-5-3,-4-4 1,-1-4 1,1 4 0,-4-4-1,-5-1 0,-11 1 0,-14 4 0,-11 4 1,-5 5 0,4-1-1,0-4 1,13 0-1,8 5-1,4 3 2,9 0-1,-9 1 0,-8-5 2,-9-4-3,-3-4 3,3 4-3,5 9 2,4-1-2,12-4 2,25 1 0,21-1-2,16-4 2,17 0-1,8-8 2,29-12-4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636">
    <iact:property name="dataType"/>
    <iact:actionData xml:id="d0">
      <inkml:trace xmlns:inkml="http://www.w3.org/2003/InkML" xml:id="stk0" contextRef="#ctx0" brushRef="#br0">14065 3105 0,'0'0'1,"0"0"2,0 0 6,0 0 2,0 0-3,-41-25 1,41 25 1,0 0-1,0 0 0,0 0 1,0 0-1,0 0 1,0 0-1,149 25 1,-38 0-1,26-9 1,12 9 1,0-8 1,0-1-3,-5 1 0,-15-9 1,-9 9-1,0-1 0,8 1 1,13-1 0,-17-7-2,0 7 2,4 9-2,9-9 3,7 9-6,1-8 5,0-1-1,4 1 0,12 0 1,13-1-1,12 1 1,1-9-1,3 0 0,-21-8 0,-11 0 1,-14 0 0,-15 9-2,-5-1 2,-8 0-1,-5 0 1,-15-8-1,-14 0 0,-3 9 1,8 16 0,4 8-2,29 16 1</inkml:trace>
    </iact:actionData>
  </iact:action>
  <iact:action type="add" startTime="43331">
    <iact:property name="dataType"/>
    <iact:actionData xml:id="d1">
      <inkml:trace xmlns:inkml="http://www.w3.org/2003/InkML" xml:id="stk1" contextRef="#ctx0" brushRef="#br0">8360 14880 0,'0'0'2,"0"0"1,0 0 5,0 0 3,0 0-3,0 0 1,0 0 1,0 0-1,0 0 1,0 0 0,0 0-1,0 0 0,0 0 1,0 0-1,0 0 1,0 0-1,78 33 0,-12-37 0,17-5 1,8 1-1,4 4 1,-4 4 1,0 0-3,13-4 2,12-4-1,0-1 0,-5 1 1,-11 0-1,-5 4 0,8 0 1,-4-1-1,5 1 1,-1 0-2,-3 0 2,-5 4-1,-4 0 0,0 0 1,0 0 0,0 0-1,-4 0 0,-13-4 1,1 0-1,3 0 1,26-9-1,49-12 1</inkml:trace>
    </iact:actionData>
  </iact:action>
  <iact:action type="add" startTime="60189">
    <iact:property name="dataType"/>
    <iact:actionData xml:id="d2">
      <inkml:trace xmlns:inkml="http://www.w3.org/2003/InkML" xml:id="stk2" contextRef="#ctx0" brushRef="#br0">17731 3925 0,'0'0'1,"0"0"3,0 0 11,0 0-11,0 0 4,0 0 1,0 0 1,0 0-1,-4-42 1,4 34-1,0 8 1,0-8-1,4 8 0,0 0 1,-4 0-1,0 0 0,83 74 1,-9 1-1,13 24 0,0 17 2,-9 0-2,-3 8 0,-13 9 0,0 16 0,8 8 1,1 9-1,-1 3 1,0 5-1,-3-8 0,-1-5 1,-4 13-1,0 17 0,-4 32 1,-17 55-1,-4 20 0,-8 21 1,-8-5-1,0-28 0,-9-29 1,-4-38-1,-8-29 0,-4 1 1,-12 16-1,-5 16 0,-29 55 0,-16 8 1,-17-5-1,-24-8 1,20-45-1,0-25 0,21-37 1,4-9-1,-13 4 1,-24 1-1,-17-1 0,-8-16 1,12-16-1,1 7 0,-9 9 1,-17 4-1,-8-4 0,9-12 1,-13 7-1,-8 5 0,-9 0 1,1-4-1,12-21 0,-9 4 1,-11 5-1,-14 11 0,5-3 1,4-13-1,5-12 1,-14-13-1,-36 13 0,-5 8 0,26-8 1,-1 0-1,9-13 1,12-8-1,8-12 0,0 0 1,17-5-1,4 1 0,12-9 1,25-16-1,25-13 0,29-8 1,21-13-1,12-3 0,8-1 1,9-8-1,-5-8 0,1-21 1</inkml:trace>
    </iact:actionData>
  </iact:action>
  <iact:action type="add" startTime="61177">
    <iact:property name="dataType"/>
    <iact:actionData xml:id="d3">
      <inkml:trace xmlns:inkml="http://www.w3.org/2003/InkML" xml:id="stk3" contextRef="#ctx0" brushRef="#br0">13457 14052 0,'0'0'6,"0"0"4,0 0-1,0 0 0,0 0 1,0 0-1,0 0 1,-66 70-1,-34 21 1,-57 62 0,4 13-1,33-21 0,33-17 0,25-16 1,17-17-1,16-16 0,16-25 1,5-17-1,4-8 0,4-8 1,0-5-1,0-3 0,0-5 1,4 0-1,0-4 1,4 5-1,5-5 0,12 4 1,12 0-1,17 9 0,24 4 0,17 3 1,9 5 1,-5-8-3,-8-4 2,0-5-1,-12-8 1,-21-4-1,-21 0 1,-12 0-1,-25 0-1</inkml:trace>
    </iact:actionData>
  </iact:action>
  <iact:action type="add" startTime="62555">
    <iact:property name="dataType"/>
    <iact:actionData xml:id="d4">
      <inkml:trace xmlns:inkml="http://www.w3.org/2003/InkML" xml:id="stk4" contextRef="#ctx0" brushRef="#br0">9957 14863 0,'0'0'8,"0"0"1,0 0 0,0 0 1,0 0-1,0 0 0,0 0 1,0 0-1,41 37 1,-37-32-1,0 3 0,5 0 1,-9 0-1,0 9 0,0 29 1,4 65-1,4 105 1,-8 69 2,-8-16-3,-5-49 0,-7-55 0,7-40 2,9-30-3,0-12 2,0-9-1,0-7 0,-5-14 1,5-11-1,-8-9 0,4-8 1,-1-9 0,1-7-2,4-5 2</inkml:trace>
    </iact:actionData>
  </iact:action>
  <iact:action type="add" startTime="62911">
    <iact:property name="dataType"/>
    <iact:actionData xml:id="d5">
      <inkml:trace xmlns:inkml="http://www.w3.org/2003/InkML" xml:id="stk5" contextRef="#ctx0" brushRef="#br0">9663 16209 0,'0'0'7,"0"0"2,0 0 2,0 0-3,0 0 2,0 0-1,0 0 1,-33 45-2,33-24 2,12 20-1,9 30 1,16 16-1,-12-9 0,-4-15 1,-5-18 0,-3-12 3,-1-12-5,0-5 1,5-3-2,16-5 2,25-16 1,66-38-1,95-119 0,59-175 1</inkml:trace>
    </iact:actionData>
  </iact:action>
  <iact:action type="add" startTime="68694">
    <iact:property name="dataType"/>
    <iact:actionData xml:id="d6">
      <inkml:trace xmlns:inkml="http://www.w3.org/2003/InkML" xml:id="stk6" contextRef="#ctx0" brushRef="#br0">17263 14938 0,'0'0'2,"46"-13"1,49-3 5,83-21 2,62-13 0,20 0-1,-20 9 0,-20 3 1,-22 9-1,-28 9 0,-17 7 1,-29 13-1,-21 5 1,-24-1-1,-13 0 0</inkml:trace>
    </iact:actionData>
  </iact:action>
  <iact:action type="add" startTime="68917">
    <iact:property name="dataType"/>
    <iact:actionData xml:id="d7">
      <inkml:trace xmlns:inkml="http://www.w3.org/2003/InkML" xml:id="stk7" contextRef="#ctx0" brushRef="#br0">18459 13799 0,'0'0'5,"0"0"4,0 0 1,-17 87-1,1 87 1,-5 108 1,-4 7 1,5-73-4,3-63 2,9-58-2,8-45 2,8-34-1,-8-16 0,0 0-2</inkml:trace>
    </iact:actionData>
  </iact:action>
  <iact:action type="add" startTime="69121">
    <iact:property name="dataType"/>
    <iact:actionData xml:id="d8">
      <inkml:trace xmlns:inkml="http://www.w3.org/2003/InkML" xml:id="stk8" contextRef="#ctx0" brushRef="#br0">19497 13323 0,'0'0'7,"0"0"2,0 0 1,0 75-1,-16 57 1,-21 104-1,-21 37 1,-17-12-1,1-37 0,3-17 1,1-21-1,0-8 0,-1-8 1,9-25-1,13-13 0,16-16 1,20-21-1,1-12 1,-1-8-2,-3-5 2,-17 0 0,-13 5-1,-8-9 0,-4-8 1,-4-12-1,-4-13 0,4-12 1,8-9-1,9-8 0,16-4 1,12-8-1,9-13 0,8 21 0,29-120 1,41-21 0,50-28-1,29 15 0,-4 47 0,-13 57 1,-32 46-1,16 54 0,28 49 1,1 33-1</inkml:trace>
    </iact:actionData>
  </iact:action>
  <iact:action type="add" startTime="69672">
    <iact:property name="dataType"/>
    <iact:actionData xml:id="d9">
      <inkml:trace xmlns:inkml="http://www.w3.org/2003/InkML" xml:id="stk9" contextRef="#ctx0" brushRef="#br0">20420 14751 0,'0'0'6,"0"0"3</inkml:trace>
    </iact:actionData>
  </iact:action>
  <iact:action type="add" startTime="69736">
    <iact:property name="dataType"/>
    <iact:actionData xml:id="d10">
      <inkml:trace xmlns:inkml="http://www.w3.org/2003/InkML" xml:id="stk10" contextRef="#ctx0" brushRef="#br0">19824 15571 0,'-37'42'8,"0"-1"2,-5 5-2</inkml:trace>
    </iact:actionData>
  </iact:action>
  <iact:action type="add" startTime="69822">
    <iact:property name="dataType"/>
    <iact:actionData xml:id="d11">
      <inkml:trace xmlns:inkml="http://www.w3.org/2003/InkML" xml:id="stk11" contextRef="#ctx0" brushRef="#br0">19770 15766 0,'0'0'6,"0"0"3,29 99 1,-12 5-1,-1 16 1,1-17-1,-13-45 0,0-41 0,-4-17 1,0 0-1,17-199 1</inkml:trace>
    </iact:actionData>
  </iact:action>
  <iact:action type="add" startTime="69970">
    <iact:property name="dataType"/>
    <iact:actionData xml:id="d12">
      <inkml:trace xmlns:inkml="http://www.w3.org/2003/InkML" xml:id="stk12" contextRef="#ctx0" brushRef="#br0">20494 14395 0,'0'0'7,"0"0"2,46-45 1,-25 32-1,-1 1 0,-3 4 1,-9 4-1,-4 8 1,-4 4-1,0-8 0,-12 75 1,4-13-1,8 4 0,20 4 1,34 5-1,45 3 1,42-20 2,33-16-3,0-26 2,-21-20-4,-17-8 4,-24-5-3,-29 1 2,-25-1 1,-21 1-4,-21-1 3,-16 0-2</inkml:trace>
    </iact:actionData>
  </iact:action>
  <iact:action type="add" startTime="70268">
    <iact:property name="dataType"/>
    <iact:actionData xml:id="d13">
      <inkml:trace xmlns:inkml="http://www.w3.org/2003/InkML" xml:id="stk13" contextRef="#ctx0" brushRef="#br0">21276 14561 0,'0'0'8,"0"0"1,-58 33 1,13 21-1,-13 62 0,-8 58 1,-4 45 0,12-24-1,8-42 0,17-41 1,16-34-1,13-28 0</inkml:trace>
    </iact:actionData>
  </iact:action>
  <iact:action type="add" startTime="70427">
    <iact:property name="dataType"/>
    <iact:actionData xml:id="d14">
      <inkml:trace xmlns:inkml="http://www.w3.org/2003/InkML" xml:id="stk14" contextRef="#ctx0" brushRef="#br0">21127 15546 0,'0'0'7,"50"-103"3,12-25-1,17-30 1,4 26 0,-13 49-1,-20 37 0,-17 22 1,-13 11-1,-7 5 0,-1 4 1,-12 4-1,4 0 1,0 0-2,1 4 2,-1 0 0,-4 13-1,0 24 0,0 50 1,-4 83-1,-9 87 0,-12 53 1,9 13-1,-5-20 0,13-42 1,8-33-1,0-42 0,4-33 1,4-41-1,-4-33 0,-4-37 1,0-26-1</inkml:trace>
    </iact:actionData>
  </iact:action>
  <iact:action type="add" startTime="70997">
    <iact:property name="dataType"/>
    <iact:actionData xml:id="d15">
      <inkml:trace xmlns:inkml="http://www.w3.org/2003/InkML" xml:id="stk15" contextRef="#ctx0" brushRef="#br0">20374 14814 0,'0'0'6,"0"0"4,0 0-1,0 0 0,0 0 1,0 0-1,-49 66 1,3 0-1,-49 62 0,-41 38 2,-30 16-2,-16-29 0,-8-33 0</inkml:trace>
    </iact:actionData>
  </iact:action>
  <iact:action type="add" startTime="83154">
    <iact:property name="dataType"/>
    <iact:actionData xml:id="d16">
      <inkml:trace xmlns:inkml="http://www.w3.org/2003/InkML" xml:id="stk16" contextRef="#ctx0" brushRef="#br0">17822 17070 0,'0'0'2,"0"0"0,0 0 7,0 0 1,0 0-1,0 0 1,66 0-1,-29-12 1,0-1-1,-3 1 0,-1 3 1,-13 1-1,5 0 0,4 0 1,4-1-1,17 1 0,24-4 2,17-5-3,9 1 2,-9-1-1,-9 0 1,-11 1-1,-1 3 1,13-3-1,16 3 0,17 5 1,-4 0 0,-9 4-2,-4 0 2,1-1-1,7 1 1,17 0-1,-12 4 1,-4 4-1,-21 0 0,-9 1 1,-3-5-1,20 0 0,16 4 1,18 0-1,-5 0 1,-17 0-1,-11 0 0,-5 0 1,12-4-1,9 5 1,-1-1-1,-7 0 1,-21-4-1,-21 4 0,-9-4 0,-3 0 1,4 0-1,4 4 0,4 0 1,-8 0-1,-1 1 1,-7-1-2,-9 0 2,-12-4-1,-4 4 1,-5-4-1,-3 0 0,-5 0 1,0 0-2,-4 0 2,1 0-1,-1 0 1,0 0 0,-4 0-2,0 4 1,0-4 1,0 0-1,0 0 1,0 0-1,0 0 0,-95 25 1,53-21 0,-7 0-1,-9 5 0,-13 3 0,-11 0 1,-14 5-1,1-5 1,4-8-1,9 1 1,3-1-1,-8 4 0,-8 9 1,-9 3-2,1 1 1,4-9 1,4-3 0,-5 3-1,-11 1 0,-14 7 1,-3 5-1,-13 4 1,-12-4-2,-12 0 2,-13 4 0,-4 0 0,16 0 2,22-4-5,15-9 1,9-3 1,13-1 0,8 5 2,12-1-2,16 5-1,18-5 2,15-3 0,9-5-2,9-4 2,7 0-1,5-4 1,0 0-2,4 0 2,-1 0 0,5 0-2,0 0 2,0 0 0,108-25 0,33 5-2,49-5 1,46-4 1,16-8 1,-4 8-3,-12 4 1,-25 4 0,-25 5 1,-24 7-1,-22 5 0,-7 8 2,-1 5-3,-8-5 2,-8-8-1,-8-21 1</inkml:trace>
    </iact:actionData>
  </iact:action>
  <iact:action type="add" startTime="90353">
    <iact:property name="dataType"/>
    <iact:actionData xml:id="d17">
      <inkml:trace xmlns:inkml="http://www.w3.org/2003/InkML" xml:id="stk17" contextRef="#ctx0" brushRef="#br0">20801 5142 0,'0'0'1,"0"0"3,0 0 4,0 0 1,0 0 1,0 0-1,-25 45 1,17-32-1,-1-1 1,1 9-1,-13 16 0,-20 58 1,-67 117 1,-45 115 4,-12 41-13,32-57 8,51-100 0,32-75-1,21-49-1,12-37 3,9-21-3,0-8 2,4-9-1,0-4 0,0-8 1,4-12 0,0-17-1</inkml:trace>
    </iact:actionData>
  </iact:action>
  <iact:action type="add" startTime="90648">
    <iact:property name="dataType"/>
    <iact:actionData xml:id="d18">
      <inkml:trace xmlns:inkml="http://www.w3.org/2003/InkML" xml:id="stk18" contextRef="#ctx0" brushRef="#br0">20619 5386 0,'0'0'8,"0"0"2,0 0-1,0 0-1,0 0 2,0 0 0,0 0-1,45 17 0,-16 12 0,12 29 0,9 29 1,8 12-1,4 13 2,4-1-3,0 5 2,-8 0-1,-8-8 1,-17-17-1,-12-21 0,-9-20 1,-4-13-1,1-8 1,-5-4-1,0-4 1,-4-5 4,0 1-10</inkml:trace>
    </iact:actionData>
  </iact:action>
  <iact:action type="add" startTime="91040">
    <iact:property name="dataType"/>
    <iact:actionData xml:id="d19">
      <inkml:trace xmlns:inkml="http://www.w3.org/2003/InkML" xml:id="stk19" contextRef="#ctx0" brushRef="#br0">20333 6367 0,'0'0'7,"62"-8"2,13 0 1,36-9-1,26-12 1,-5-8 0,-16 0-1,-17 4 0</inkml:trace>
    </iact:actionData>
  </iact:action>
  <iact:action type="add" startTime="91292">
    <iact:property name="dataType"/>
    <iact:actionData xml:id="d20">
      <inkml:trace xmlns:inkml="http://www.w3.org/2003/InkML" xml:id="stk20" contextRef="#ctx0" brushRef="#br0">21148 6057 0,'0'0'6,"0"0"4,0 0-1,54 0 1,41 0-1,75 4 0,37 4 2,-9-4-1,-28 1 0,-34-5-1,-32-5 0,-30 5 1,-20 0-1,-17 0 1,-16 0-2</inkml:trace>
    </iact:actionData>
  </iact:action>
  <iact:action type="add" startTime="91534">
    <iact:property name="dataType"/>
    <iact:actionData xml:id="d21">
      <inkml:trace xmlns:inkml="http://www.w3.org/2003/InkML" xml:id="stk21" contextRef="#ctx0" brushRef="#br0">21616 5937 0,'0'0'7,"0"0"2,0 0 1,78 4-1,1 4 0,28 13 1,18 12-1,-5 4 2,-13 5 0,-20-5-2,-25 0 1,-12-4-1,-17-4 1,-12-4-1,-17 0 0,-21 12 0,-33 13 0,-45 16 1,-21 0 0,-4-3-1</inkml:trace>
    </iact:actionData>
  </iact:action>
  <iact:action type="add" startTime="91889">
    <iact:property name="dataType"/>
    <iact:actionData xml:id="d22">
      <inkml:trace xmlns:inkml="http://www.w3.org/2003/InkML" xml:id="stk22" contextRef="#ctx0" brushRef="#br0">23982 5283 0,'0'0'9,"0"0"-2,0 0 2,0 0 0,-70 58 1,-17 33-1,-25 41 0,-4 17 2,25-29-3,9-16 2,7-9-1,-3-4 1,-9-4-1,0-12 0,8-22 0,21-24 1,21-16-1,12-13 1,5-4-1,-1-13 0,0-16 0,9-25 1,4-29-1,24-33 1,25-25-1,9 13 0,0 28 1,-9 38-1,-8 20 1,-8 21 1,-4 17-5,8 12 4,16 25 0,42 46-1,37 37 1,9 8-1,-22-25 0,-24-25 0,-33-24 1,-13-13-1,-16-12 0,-8-9 1,-5-8-1</inkml:trace>
    </iact:actionData>
  </iact:action>
  <iact:action type="add" startTime="100584">
    <iact:property name="dataType"/>
    <iact:actionData xml:id="d23">
      <inkml:trace xmlns:inkml="http://www.w3.org/2003/InkML" xml:id="stk23" contextRef="#ctx0" brushRef="#br0">22712 2492 0,'0'0'1,"0"0"1</inkml:trace>
    </iact:actionData>
  </iact:action>
  <iact:action type="add" startTime="101027">
    <iact:property name="dataType"/>
    <iact:actionData xml:id="d24">
      <inkml:trace xmlns:inkml="http://www.w3.org/2003/InkML" xml:id="stk24" contextRef="#ctx0" brushRef="#br0">22836 2318 0,'0'0'7,"0"0"2,0 0 1,0 0-1,0 0 0,0 42 1,-8-9-1,-4 16 1,-9 9-1,-8 17 0,-8 8 0,-5 8 2,1 8 1,0 0-3,-1 9 1,-3 8-1,-1 8 1,1 9-2,7-17 2,18-17-1,-5-16 1,12-25-1,1 0 0,0-9-1,3-7 3,-7-9-3,8-8 2,-1-9 1,1-7-4,0-1 3,4-8-3,-1 0 2,5-17 1,21-57-1,41-67 0,33-58 0,5-16 0,-30 58 1,-16 33-1,-13 16 1,-8 33-1,-8 26 0,-8 16 1,-1 8-1,-3 16 1,-1 1-1,-4 0 0,1 8 0,-1 8 1,4 17 0,9 8-1,8 33 0,12 34 0,9 40 1,-5 10-1,1-1 0,-17-25 1,-4-33-1,-9-17 0,-3-24 1,-5-17-1,0 0 1,-4-16-1,0-1-1,-4-7 2,0-1-1,0 0 1,0-8-1,-8 0 1,-17 0-1,-37-25 1,-33-33-1,-4-41 0,20-17 1,13 25-1,12 41 0,17 17 1,12 8-1,13 17 0,12 0 1,0 8-1,0 0 0,0 0 1,0 0-1,145 58 0,-54-58 1,8-17 0,-12 1-2,-17-1 1,-16 1 1,-13-1-1</inkml:trace>
    </iact:actionData>
  </iact:action>
  <iact:action type="add" startTime="102603">
    <iact:property name="dataType"/>
    <iact:actionData xml:id="d25">
      <inkml:trace xmlns:inkml="http://www.w3.org/2003/InkML" xml:id="stk25" contextRef="#ctx0" brushRef="#br0">19977 3163 0,'0'0'7,"0"0"2,0 0 2,0 0-3,-49 99 1,-26 50 1,-32 75 0,-9 8 2,12-34-3,22-40 0,24-42 1,20-46-1,18-20 1,7-17-1,5-8 0,4-9 0,0-3 0,0-5 0,-1-4-3</inkml:trace>
    </iact:actionData>
  </iact:action>
  <iact:action type="add" startTime="102864">
    <iact:property name="dataType"/>
    <iact:actionData xml:id="d26">
      <inkml:trace xmlns:inkml="http://www.w3.org/2003/InkML" xml:id="stk26" contextRef="#ctx0" brushRef="#br0">19791 3212 0,'0'0'7,"0"0"2,0 0 1,0 0-1,0 0 0,4 42 1,9 24 0,16 50-1,16 50 0,9 24 2,8 9-2,-4-34 0,-4-32 0,-9-42 1,-3-29-1,-13-12 1,-9-17-1,-7-8 0,-13-13 0,-17 1 0</inkml:trace>
    </iact:actionData>
  </iact:action>
  <iact:action type="add" startTime="103135">
    <iact:property name="dataType"/>
    <iact:actionData xml:id="d27">
      <inkml:trace xmlns:inkml="http://www.w3.org/2003/InkML" xml:id="stk27" contextRef="#ctx0" brushRef="#br0">19204 4198 0,'0'0'7,"0"0"3,58 0-2,45 8 2,79-8-1,37 0 2,-4-8-3,-33-17 2,-37 0-1,-29 0 0,-21-16 1,-16-1-1</inkml:trace>
    </iact:actionData>
  </iact:action>
  <iact:action type="add" startTime="103349">
    <iact:property name="dataType"/>
    <iact:actionData xml:id="d28">
      <inkml:trace xmlns:inkml="http://www.w3.org/2003/InkML" xml:id="stk28" contextRef="#ctx0" brushRef="#br0">20813 3105 0,'0'0'7,"0"0"2,0 0 1,0 0-1,0 0 0,0 0 2,0 0-3,-83 41 2,-8 59-1,-8 24 0,8 17 2,29-26 1,37-40-3,25-25-1</inkml:trace>
    </iact:actionData>
  </iact:action>
  <iact:action type="add" startTime="103732">
    <iact:property name="dataType"/>
    <iact:actionData xml:id="d29">
      <inkml:trace xmlns:inkml="http://www.w3.org/2003/InkML" xml:id="stk29" contextRef="#ctx0" brushRef="#br0">19994 4281 0,'0'0'7,"0"0"2,0 0-1,83-25 2,32 0-1,47-25 1,3 9 0,-20-1 2,-37 1-2,-34 8-2,-20 16 2,-13 1 0,-8-1-2,0 9 1,-4 0 1,0 8 1</inkml:trace>
    </iact:actionData>
  </iact:action>
  <iact:action type="add" startTime="103954">
    <iact:property name="dataType"/>
    <iact:actionData xml:id="d30">
      <inkml:trace xmlns:inkml="http://www.w3.org/2003/InkML" xml:id="stk30" contextRef="#ctx0" brushRef="#br0">21206 3511 0,'0'0'7,"0"0"3,0 0 0,0 0-1,0 0 0,0 0 0,17 41 1,-9-16 0,4-9-1,1 9 0,-1 8 1,-4 0-1,-3 17 0,-10 25 1,-7 16-1,-9 8 2,-8 0 1,-8 9-3,-8-17 0,3-8 1,5-29-1,4-9 0,4-12 1,4-8 0</inkml:trace>
    </iact:actionData>
  </iact:action>
  <iact:action type="add" startTime="104896">
    <iact:property name="dataType"/>
    <iact:actionData xml:id="d31">
      <inkml:trace xmlns:inkml="http://www.w3.org/2003/InkML" xml:id="stk31" contextRef="#ctx0" brushRef="#br0">21372 3618 0,'0'0'7,"0"0"3,0 0-1,53 0 1,38-25-2</inkml:trace>
    </iact:actionData>
  </iact:action>
  <iact:action type="add" startTime="105066">
    <iact:property name="dataType"/>
    <iact:actionData xml:id="d32">
      <inkml:trace xmlns:inkml="http://www.w3.org/2003/InkML" xml:id="stk32" contextRef="#ctx0" brushRef="#br0">21947 3279 0,'0'0'6,"0"0"3,0 0 1,0 0-1,49 0 0</inkml:trace>
    </iact:actionData>
  </iact:action>
  <iact:action type="add" startTime="105186">
    <iact:property name="dataType"/>
    <iact:actionData xml:id="d33">
      <inkml:trace xmlns:inkml="http://www.w3.org/2003/InkML" xml:id="stk33" contextRef="#ctx0" brushRef="#br0">22079 3196 0,'0'0'7,"0"0"2,0 0 1,0 0-1,0 0 0,83 16 0</inkml:trace>
    </iact:actionData>
  </iact:action>
  <iact:action type="add" startTime="106033">
    <iact:property name="dataType"/>
    <iact:actionData xml:id="d34">
      <inkml:trace xmlns:inkml="http://www.w3.org/2003/InkML" xml:id="stk34" contextRef="#ctx0" brushRef="#br0">23515 3337 0,'0'0'7,"0"0"2,0 0 0,78 0 0,-3 0 1,28-9-1</inkml:trace>
    </iact:actionData>
  </iact:action>
  <iact:action type="add" startTime="106173">
    <iact:property name="dataType"/>
    <iact:actionData xml:id="d35">
      <inkml:trace xmlns:inkml="http://www.w3.org/2003/InkML" xml:id="stk35" contextRef="#ctx0" brushRef="#br0">24102 3196 0,'0'0'6,"0"0"3,0 0 1,54 8 0,-4 0-1,16 1 1,4-9-1</inkml:trace>
    </iact:actionData>
  </iact:action>
  <iact:action type="add" startTime="106322">
    <iact:property name="dataType"/>
    <iact:actionData xml:id="d36">
      <inkml:trace xmlns:inkml="http://www.w3.org/2003/InkML" xml:id="stk36" contextRef="#ctx0" brushRef="#br0">24702 3154 0,'0'0'6,"0"0"4,0 0-1,62 17 0</inkml:trace>
    </iact:actionData>
  </iact:action>
  <iact:action type="add" startTime="107048">
    <iact:property name="dataType"/>
    <iact:actionData xml:id="d37">
      <inkml:trace xmlns:inkml="http://www.w3.org/2003/InkML" xml:id="stk37" contextRef="#ctx0" brushRef="#br0">21847 4517 0,'0'0'6,"0"0"4,0 0 0,0 0-2,54-17 2,8 9-1,17 0 1,12-5-1,-4 1 0,-9-5 2,-3 1-1,-1-1 1,13 5-2,17-5 0,24 0 1,0-7-1,0-1 2,-8 8-3,-8 9 2,-13 0-2,-8-1 2,-12-7-2,-21 8 2,-8-9 1,-9 9-4,-8-9 5,-8 9 0,-4 8-7,-5-8 3,-3 8 2,-5-9-1,0 9 2,-4-8-3,0 8 1,-4 0 2,0 0-3,0 0 2,0 0-2,0 0 2,-136 17-1,3-1 1,-32 9 0,-17 8-1,12 0 5,30-8-10,24 0 6,12 0 3,17 8-9,17-12 6,20-5 3,17-3 2,13-5-13,3-4 7,9 0 0,4-4 0,4 0-1,4 0 3,-4 0-3,0 0 1,74-21 1,-3 9 1,7 4-1,9 4 2,-17-5-6,-12 1 2,-4-4 2,0-5 3,12-8-8</inkml:trace>
    </iact:actionData>
  </iact:action>
  <iact:action type="add" startTime="108614">
    <iact:property name="dataType"/>
    <iact:actionData xml:id="d38">
      <inkml:trace xmlns:inkml="http://www.w3.org/2003/InkML" xml:id="stk38" contextRef="#ctx0" brushRef="#br0">22381 2898 0,'0'0'6,"0"0"4,0 0-1,0 0 1,0 0-1,46 49 0,-34-32 1,-4 8-1,1-9 1,3 9-2,0 8 2,9 17-1,8 16 1,12 17-1,5 16 2,8 1 0,4-1-1,4-8-1,0 0 1,0-8-1,-13-8 0,-7-17 1,-5-9-1,-4 1 1,-4 0-1,-4-9 2,-4-8 2,-1 0-11,-3 1 7,-5-10 0,1-7 1,-1-1-1,-4 1 2,1 0-3,-5-9 1,0 0 0,0-8 2,0 8-3,0-8 1,-4 9 2,0-9-3,0 0 1,0 0 2,0 0-3,0 0 1,0 0 0,-29-100 1,-4 9 0,-8-8 0,-9 0-2,9 7 3,-5-7-2,5 8 0,0-8 0,-1-9 0,-3 9 6,8 8-11,3 24 6,14 18-1,3 7 0,5 9 1,-1 0-1,5 8 0,0 9 0,4-9 1,0 8-1,-1-8 1,1 9-1,0-1 1,4 9-1,-8-9 0,4 9 1,0 0-1,4-1 0,0 9 0,0-8 2,0 8-4,0 0 4,0 0-3,0 0 2,0 0-2,70 141 4,-4 0-4,13 24 1,-5-24 1,-16-33-1,-12-34 0,-13-16 1,-13-25-1,-7-8 1,-1-8-1,-12-9 1,4 9-2</inkml:trace>
    </iact:actionData>
  </iact:action>
  <iact:action type="add" startTime="110442">
    <iact:property name="dataType"/>
    <iact:actionData xml:id="d39">
      <inkml:trace xmlns:inkml="http://www.w3.org/2003/InkML" xml:id="stk39" contextRef="#ctx0" brushRef="#br0">24073 5336 0,'0'0'6,"0"0"3,0 0 1,-62 38 0,-54 69-1,-57 75 2,-22 38 0,21-46-1,21-46-1,29-33 0,17-28 1,36-38-1,26-25 1,8-13-2,3-11 1,5-9 1,-8-13 0,17-7-1,11-9 1,22-21-2,32-37 1,46-25 2,29 9-2,25 28 1,0 42-1,-9 33 0,5 29 0,0 29-1,-13 29 3,-12 21-2,-38 4 2,-16-21-2,-24-17-1,-13-12 2,-13-12-1,-8-4 0</inkml:trace>
    </iact:actionData>
  </iact:action>
  <iact:action type="add" startTime="114429">
    <iact:property name="dataType"/>
    <iact:actionData xml:id="d40">
      <inkml:trace xmlns:inkml="http://www.w3.org/2003/InkML" xml:id="stk40" contextRef="#ctx0" brushRef="#br0">19853 7278 0,'0'0'2,"0"0"1,0 0 5,0 0 1,0 0 1,0 0-1,0 0 1,0 0-1,0 0 1,0 0-1,42-20 0,-30 15 1,9 5-1,12-4 0,21 0 1,16-4-1,17 0 0,4-1 0,4 1 2,8 0-2,9-5 0,4-3 1,8-1-1,0 5 0,4-1 1,1 1-1,-1-9 1,-12 0-1,-13 5-1,-8 8 2,1 3 0,3 1-1,0-4 0,0-4 1,-8-5-1,-12-4 0,-13 5 1,0 3-1,13 5 1,20-4-1,17-1 0,12-3 0,-20-1 1,-5 1-1,5-1 0,16 5 1,9-1-1,3 1 1,-8 3-1,1 1 0,11 0 0,9 0 1,-12-1-1,-30 1 0,-20 0 1,4 0 0,17-1-1,66 5 0</inkml:trace>
    </iact:actionData>
  </iact:action>
  <iact:action type="add" startTime="127313">
    <iact:property name="dataType"/>
    <iact:actionData xml:id="d41">
      <inkml:trace xmlns:inkml="http://www.w3.org/2003/InkML" xml:id="stk41" contextRef="#ctx0" brushRef="#br0">11231 10893 0,'0'0'1,"0"0"2,0 0 6,0 0 0,0 0 1,0 0-1,0 0 1,0 0-1,0 0 1,0 0-1,8-42 0,0 38 1,9 0-1,8-4 0,12-1 1,25 1-1,21-4 0,20-1 0,1 1 2,-5-1-2,-8 1 0,-8 4 0,-5-1 1,5 1-1,16-4 1,17-9-1</inkml:trace>
    </iact:actionData>
  </iact:action>
  <iact:action type="add" startTime="128111">
    <iact:property name="dataType"/>
    <iact:actionData xml:id="d42">
      <inkml:trace xmlns:inkml="http://www.w3.org/2003/InkML" xml:id="stk42" contextRef="#ctx0" brushRef="#br0">13407 10802 0,'0'0'6,"0"0"4,0 0-1,0 0 1,0 0-1,0 0 1,0 0-1,0 0 1,0 0-1,0 0 0,0 0 1,0 0-1,37-42 0,-20 38 1,16 0-1,13-4 0,16-1 0,12 5 1,9 4-1,-13 0 1,1 4 0,-14 0-1</inkml:trace>
    </iact:actionData>
  </iact:action>
  <iact:action type="add" startTime="140291">
    <iact:property name="dataType"/>
    <iact:actionData xml:id="d43">
      <inkml:trace xmlns:inkml="http://www.w3.org/2003/InkML" xml:id="stk43" contextRef="#ctx0" brushRef="#br0">13424 10545 0,'0'0'2,"0"0"1,0 0 5,0 0 2,0 0-1,0 0 1,0 0-1,0 0 0,0 0 1,0 0-1,0 0 0,-42-8 1,38 3-1,0-3 0,-8-4 1,3-5-1,1-3 1,0-5-1,0-13 0,3-11 0,1-13 1,4-13-1,0-8 1,0 0 1,-4 9 0,0 12-3,-4 16 2,8 9-1,-9 8 0,5 8 1,0 5-3,4 3 2,0 1 0,0 0 1,4-1-1,9-3 1,-5-5 0,13-4-1,4 0 1,8 4-2,8 5 2,9 8-1,3-1 1,10 5-1,-1 0 0,0 0 1,-9 0 0,-7 0-1,-9 4 0,-8-4 1,-4-1-1,0 5 1,-5 0-1,-3 0 0,0 0 0,-5 0 0,0 0 1,-3 0-1,-1 0 0,0 0 1,0 0-1,1 0 0,-1 5 1,0-1-1,1 0 2,-1 0-4,4 0 4,-3 4-2,3 5 0,0-1 1,1 9-1,-1 4 0,-4 4 2,1 0-3,-5 0 2,0 0-1,-4 0 1,0 4-2,0 8 2,0 5-1,-4 3 2,4 5-3,0 0 1,-4 4 1,4 8-1,-4 0 1,4 1-1,-5-9 0,1-9 1,4-7-2,-4-5 2,0-4 1,0-4-2,0-4-1,0 0 3,4 0-3,-9-5 2,5 1-2,0-4 2,0-1 0,0 1 0,0-5-1,0 1 0,-1-1 0,-3 0 0,0 1 0,-5-5 1,-11 0-1,-22 1 1,-24-13-1,-50-17 1,-54-37-2</inkml:trace>
    </iact:actionData>
  </iact:action>
  <iact:action type="add" startTime="143569">
    <iact:property name="dataType"/>
    <iact:actionData xml:id="d44">
      <inkml:trace xmlns:inkml="http://www.w3.org/2003/InkML" xml:id="stk44" contextRef="#ctx0" brushRef="#br0">8616 13220 0,'0'0'6,"0"0"4,0 0-1,0 0 1,0 0-1,46-9 1,-26 5-1,1 0 0,0 0 1,-1-4-1,1-1 0,4 1 1,0 0-1,4-5 0,0 1 0,4-5 1,4 1-1,0-1 1,-4 1-1,-4 3 1,0 1 1,4 3 1,-8 1-5,4 4 3,4 0-1,0 0 0,0 4 0,1-4 1,-6 4-1,-3 0 1,0 0-1,0 0 0,12 4 1,21 0-1</inkml:trace>
    </iact:actionData>
  </iact:action>
  <iact:action type="add" startTime="144222">
    <iact:property name="dataType"/>
    <iact:actionData xml:id="d45">
      <inkml:trace xmlns:inkml="http://www.w3.org/2003/InkML" xml:id="stk45" contextRef="#ctx0" brushRef="#br0">10263 12926 0,'0'0'6,"0"0"4,0 0-1,66-9 1,-16 5-1,41 4 0,37 0 1,21-4 1,8 0-3,4 0 1,5-5 1,8 1-1,-9 4 0</inkml:trace>
    </iact:actionData>
  </iact:action>
  <iact:action type="add" startTime="144632">
    <iact:property name="dataType"/>
    <iact:actionData xml:id="d46">
      <inkml:trace xmlns:inkml="http://www.w3.org/2003/InkML" xml:id="stk46" contextRef="#ctx0" brushRef="#br0">12960 12855 0,'0'0'7,"0"0"2,83-12 1,8-1-1,42 1 0,20-1 2,4 1-1,-17 4 0,-28 4-1,-37 4 0,-17 0 1,-13-9-1</inkml:trace>
    </iact:actionData>
  </iact:action>
  <iact:action type="add" startTime="154689">
    <iact:property name="dataType"/>
    <iact:actionData xml:id="d47">
      <inkml:trace xmlns:inkml="http://www.w3.org/2003/InkML" xml:id="stk47" contextRef="#ctx0" brushRef="#br0">8459 11853 0,'0'0'1,"0"0"3,0 0 5,0 0-1,0 0 2,0 0-1,0 0 1,50-16-1,-21 12 1,4-1-1,0 1 0,-4 0 1,0 0-1,0 0 0,0 4 1,0 0-1,4 0 0,0 0 1,4 0-1,4 0 0,5 0 2,-1 0-2,5 0 0,-9 0 0,1 0 1,-5 0-1,-4 0 1,-4 4-1,0 0 0,-12 0 1,3 0-1,1 1 0,4-1 1,12-4-1,17 0 0,4 0 0,8-4 1</inkml:trace>
    </iact:actionData>
  </iact:action>
  <iact:action type="add" startTime="159948">
    <iact:property name="dataType"/>
    <iact:actionData xml:id="d48">
      <inkml:trace xmlns:inkml="http://www.w3.org/2003/InkML" xml:id="stk48" contextRef="#ctx0" brushRef="#br0">8579 12640 0,'0'0'2,"0"0"1,0 0 5,0 0 2,0 0-1,0 0 1,0 0-1,0 0 1,0 0-1,41 0 0,-28 0 1,3 0-1,13 0 0,13 0 1,3-4-1,13 4 0,4 0 1,8 4-1,1 0 2,7 0-1,-7 0 0,-9-4-1,0 0 0,4-4 1,13-8-1</inkml:trace>
    </iact:actionData>
  </iact:action>
  <iact:action type="add" startTime="166853">
    <iact:property name="dataType"/>
    <iact:actionData xml:id="d49">
      <inkml:trace xmlns:inkml="http://www.w3.org/2003/InkML" xml:id="stk49" contextRef="#ctx0" brushRef="#br0">20796 7883 0,'0'0'2,"0"0"1,0 0 7,0 0-3,0 0 3,0 0-1,0 0 1,0 0-1,0 0 1,-57 62-1,-5 37 0,-21 71 1,0 29 0,13-13-1,12-25 0,21-36 1,3-18-1,1-16 0,8-16 1,5-17-1,-5-17 0,8-12 1,5-8-2</inkml:trace>
    </iact:actionData>
  </iact:action>
  <iact:action type="add" startTime="167160">
    <iact:property name="dataType"/>
    <iact:actionData xml:id="d50">
      <inkml:trace xmlns:inkml="http://www.w3.org/2003/InkML" xml:id="stk50" contextRef="#ctx0" brushRef="#br0">20755 7618 0,'0'0'6,"0"0"3,0 0 0,0 0 1,0 0-1,41 25 0,-20 12 1,8 33-1,13 38 1,7 28-1,5 26 1,0 4 2,-5-1-3,1-7 2,-21-26-3,-4-29 3,-9-24-3,-3-29 0,-9-21 2,-4-13-1,-4-7-2,-9-1 2,-24-4 1,-33-4-1,-34-8 0,-32-13 1,24 0-1,25 5 1,17-1-1,20 5 1,13 4-2,12-1 2,9 1 0,12 0-1,4 8 0,0 0 0,0 0 1,165-71-1,-37 34 1,25-17-1</inkml:trace>
    </iact:actionData>
  </iact:action>
  <iact:action type="add" startTime="167729">
    <iact:property name="dataType"/>
    <iact:actionData xml:id="d51">
      <inkml:trace xmlns:inkml="http://www.w3.org/2003/InkML" xml:id="stk51" contextRef="#ctx0" brushRef="#br0">21198 8471 0,'0'0'6,"0"0"3,0 0 1,107 16-1,26 1 1,53-1-1,4 1 2,-28-9-1,-38-8-1,-25 0 1,-20-4 0,-9 0-1,-4-9 0,-8-11 1,-4-18-1</inkml:trace>
    </iact:actionData>
  </iact:action>
  <iact:action type="add" startTime="167952">
    <iact:property name="dataType"/>
    <iact:actionData xml:id="d52">
      <inkml:trace xmlns:inkml="http://www.w3.org/2003/InkML" xml:id="stk52" contextRef="#ctx0" brushRef="#br0">22178 8123 0,'0'0'7,"0"0"2,0 0 1,62 4-1,5 8 1,24 9-1,12 12 0,9 9 1,-21-1 0,-13 0-1,-20-7 0,-20-10 1,-18 1-1,-11 0 0,-14 0 0,-15 16 1,-30 26-1,-20 15 1,-9 5-1,-8-4 0</inkml:trace>
    </iact:actionData>
  </iact:action>
  <iact:action type="add" startTime="168288">
    <iact:property name="dataType"/>
    <iact:actionData xml:id="d53">
      <inkml:trace xmlns:inkml="http://www.w3.org/2003/InkML" xml:id="stk53" contextRef="#ctx0" brushRef="#br0">23163 7870 0,'0'0'7,"0"0"11,0 0-15,0 0 4,4 71 2,0 40 0,0 76 1,5 53 0,-1 12-1,9-36 0,-5-38 1,0-50-1,-3-45 0,-1-25 0,0-21 1</inkml:trace>
    </iact:actionData>
  </iact:action>
  <iact:action type="add" startTime="168520">
    <iact:property name="dataType"/>
    <iact:actionData xml:id="d54">
      <inkml:trace xmlns:inkml="http://www.w3.org/2003/InkML" xml:id="stk54" contextRef="#ctx0" brushRef="#br0">23159 7415 0,'0'0'7,"0"0"3,0 0-1,0 0 0,62-21 1,12 17 0,42 12-1,17 17 1,-9 8 1,-25 5-3,-29-1 2,-24 0-1,-21 9 0,-33 3 0,-26 26 1,-32 20-1,-12-8 0,11-25 1,18-21-1,12-12 0,12-8 0,12-4 2,9-1-3,4 1 1,8 4 1,9 16-1,12 25 1,8 29-1,0 29 1,-12 17-2,-21 8 2,-20-5 0,-17-3-1,-9-17 0,-3-29 0,8-20 1,3-18-1,10-7 1,-9-9-1,8-8 1,0 0-1</inkml:trace>
    </iact:actionData>
  </iact:action>
  <iact:action type="add" startTime="169118">
    <iact:property name="dataType"/>
    <iact:actionData xml:id="d55">
      <inkml:trace xmlns:inkml="http://www.w3.org/2003/InkML" xml:id="stk55" contextRef="#ctx0" brushRef="#br0">23891 8835 0,'0'0'7,"0"0"2,0 0 0</inkml:trace>
    </iact:actionData>
  </iact:action>
  <iact:action type="add" startTime="169268">
    <iact:property name="dataType"/>
    <iact:actionData xml:id="d56">
      <inkml:trace xmlns:inkml="http://www.w3.org/2003/InkML" xml:id="stk56" contextRef="#ctx0" brushRef="#br0">24470 8831 0,'0'0'6,"0"0"3</inkml:trace>
    </iact:actionData>
  </iact:action>
  <iact:action type="add" startTime="169396">
    <iact:property name="dataType"/>
    <iact:actionData xml:id="d57">
      <inkml:trace xmlns:inkml="http://www.w3.org/2003/InkML" xml:id="stk57" contextRef="#ctx0" brushRef="#br0">24748 8843 0,'0'0'8,"0"0"1,0 0 0</inkml:trace>
    </iact:actionData>
  </iact:action>
  <iact:action type="add" startTime="169946">
    <iact:property name="dataType"/>
    <iact:actionData xml:id="d58">
      <inkml:trace xmlns:inkml="http://www.w3.org/2003/InkML" xml:id="stk58" contextRef="#ctx0" brushRef="#br0">20188 10338 0,'0'0'6,"0"0"3,0 0 1,-8 66 0,-29 104-1,-25 132 1,4 33-1,12-45 0,26-83 2,11-70-2,9-50 1,9-29-1,11-29 1,9-21-1,21-24 1</inkml:trace>
    </iact:actionData>
  </iact:action>
  <iact:action type="add" startTime="170173">
    <iact:property name="dataType"/>
    <iact:actionData xml:id="d59">
      <inkml:trace xmlns:inkml="http://www.w3.org/2003/InkML" xml:id="stk59" contextRef="#ctx0" brushRef="#br0">20507 9816 0,'0'0'0,"0"0"3,0 0 9,0 0-4,103 75 1,26 3 1,15 18 0,-32 3-2,-54-20 2,-54-13-1,-41 21 1,-50 37-1,-45 17 0,28-29 0,38-38 1,29-20-1,24-8 1,17 3-1,30 30 0,36 41 1,33 25-1,-3-17 1,-30-28-1,-37-34 0,-33-21 0,-29 5 0,-49 20 1,-71 21-1,-50 9 1,13-17-1,37-34 1,54-24-2</inkml:trace>
    </iact:actionData>
  </iact:action>
  <iact:action type="add" startTime="170590">
    <iact:property name="dataType"/>
    <iact:actionData xml:id="d60">
      <inkml:trace xmlns:inkml="http://www.w3.org/2003/InkML" xml:id="stk60" contextRef="#ctx0" brushRef="#br0">20933 11464 0,'0'0'6,"103"25"4,38 8-1,41 4 1,-4-8 0,-37-12-1,-46-5 0,-33-8 1,-25-8-1,-16-4 0</inkml:trace>
    </iact:actionData>
  </iact:action>
  <iact:action type="add" startTime="170756">
    <iact:property name="dataType"/>
    <iact:actionData xml:id="d61">
      <inkml:trace xmlns:inkml="http://www.w3.org/2003/InkML" xml:id="stk61" contextRef="#ctx0" brushRef="#br0">21707 11058 0,'0'0'8,"0"0"2,0 0-1,41 17 0,13 16 1,20 21-1,5 4 1,-17-9-1,-21-3 1,-16-9 1,-12 1-3,-9-1 2,-17 12 1,-16 22-4,-24 24 2,-26 13 0</inkml:trace>
    </iact:actionData>
  </iact:action>
  <iact:action type="add" startTime="171028">
    <iact:property name="dataType"/>
    <iact:actionData xml:id="d62">
      <inkml:trace xmlns:inkml="http://www.w3.org/2003/InkML" xml:id="stk62" contextRef="#ctx0" brushRef="#br0">22633 10309 0,'0'0'7,"0"0"2,0 0 1,0 0 0,9 79-1,-9 45 0,-13 79 0,-16 57 2,-12 10-3,-9-34 3,-3-42-3,-1-49 1,0-37 1,4-30-1,-3-32 0,19-34 1,6-24-1,3-25 0,4-59 0,33-102 1</inkml:trace>
    </iact:actionData>
  </iact:action>
  <iact:action type="add" startTime="171270">
    <iact:property name="dataType"/>
    <iact:actionData xml:id="d63">
      <inkml:trace xmlns:inkml="http://www.w3.org/2003/InkML" xml:id="stk63" contextRef="#ctx0" brushRef="#br0">22394 10793 0,'0'0'1,"0"0"6,45 33 2,17 54 0,37 75 1,25 74-1,-24-4 1,-38-29-1,-29-42 0,-21-49 1,-8-33-1,-12-22 0,-8-19 1,-5-30-1,21-8 1</inkml:trace>
    </iact:actionData>
  </iact:action>
  <iact:action type="add" startTime="171476">
    <iact:property name="dataType"/>
    <iact:actionData xml:id="d64">
      <inkml:trace xmlns:inkml="http://www.w3.org/2003/InkML" xml:id="stk64" contextRef="#ctx0" brushRef="#br0">22187 11514 0,'0'0'7,"70"29"2,58 16 0,87 13 1,67-4 0</inkml:trace>
    </iact:actionData>
  </iact:action>
  <iact:action type="add" startTime="171663">
    <iact:property name="dataType"/>
    <iact:actionData xml:id="d65">
      <inkml:trace xmlns:inkml="http://www.w3.org/2003/InkML" xml:id="stk65" contextRef="#ctx0" brushRef="#br0">23506 11634 0,'0'0'6,"0"0"3</inkml:trace>
    </iact:actionData>
  </iact:action>
  <iact:action type="add" startTime="171794">
    <iact:property name="dataType"/>
    <iact:actionData xml:id="d66">
      <inkml:trace xmlns:inkml="http://www.w3.org/2003/InkML" xml:id="stk66" contextRef="#ctx0" brushRef="#br0">24226 11580 0,'0'0'23,"0"0"-20</inkml:trace>
    </iact:actionData>
  </iact:action>
  <iact:action type="add" startTime="171922">
    <iact:property name="dataType"/>
    <iact:actionData xml:id="d67">
      <inkml:trace xmlns:inkml="http://www.w3.org/2003/InkML" xml:id="stk67" contextRef="#ctx0" brushRef="#br0">24913 11576 0,'0'0'7,"25"70"3</inkml:trace>
    </iact:actionData>
  </iact:action>
  <iact:action type="add" startTime="172482">
    <iact:property name="dataType"/>
    <iact:actionData xml:id="d68">
      <inkml:trace xmlns:inkml="http://www.w3.org/2003/InkML" xml:id="stk68" contextRef="#ctx0" brushRef="#br0">23279 9853 0,'0'0'6,"0"0"3,0 0 1,-58-24-1,4-1 1,-16-12-1,0-9 1,-1-4-1,9-8 1,0-29 2,8-37-2,5-41-1,7-34 4,13 4-8,13 13 2,12 16 2,12-3 1,29-26-1,33-12 0,34 0 1,45 17-1,37 24 0,29 25 1,0 38-1,-12 24 1,-42 38-1,-36 24 0,-43 13 1,-32 21-1,-13 20 0,-16 50 1,-25 49-1,-25 84 1,-29 53-1,-17-16 0,-12-25 1,-12-38-1,-25-28 0,-21-25 1,-8-30-1,-8-11 0,4-30 1,-5-28-1,22-22-1,24-24 3,8-21-2</inkml:trace>
    </iact:actionData>
  </iact:action>
  <iact:action type="add" startTime="176003">
    <iact:property name="dataType"/>
    <iact:actionData xml:id="d69">
      <inkml:trace xmlns:inkml="http://www.w3.org/2003/InkML" xml:id="stk69" contextRef="#ctx0" brushRef="#br0">21984 12458 0,'0'0'2,"0"0"1,0 0 5,0 0 2,0 0-1,62 25 1,-25-13-1,0 0 1,1 1-1,-9-1 0,0-3 1,-5-1-1,1 0 0,0 0 1,4 1-1,0-1 0,8 4 1,9 1 2,8-1-4,-1 1 3,5-5-3,-4 0 2,0-4-1,0 0 0,-5 1 2,-3-5-3,-5 0 2,0 4-1,1 0 0,3 4 0,9 0 1,8 5 2,17 8-5,12-5 4,-4-8-4,-5-3 4,-7-5-3,-9 0 1,4 4 1,9 8-1,16 5 2,5-1-3,-5-8 3,-4-8-4,-9 0 3,-7-4-1,-9 4 1,-4 4 0,0 5-2,4 3 3,5 1-3,-9-5 2,-8 0 1,-13-4-4,-8 0 3,-8 1-1,-8-5 2,-5 0-4,0 0 1,-3 0 1,-1 0 0,0 0 1,-4 0-1,0 0 0,1 0 1,-1 0-1,0 0 1,-4 0-1,0 0 0,0 0 0,0 0 1,0 0-1,0 0 1,-83-21-1,13 4 0,-30 1 1,-20-1-1,-20 1 1,-9-5-1,4 0 0,9 9 1,7 8-1,1-5 0,0-3 1,-1-5-1,-11-3 0,-9-1 1,-12-4-1,3 4 0,22 5 1,20 4-1,17-1 0,8 1 1,8 3-1,13 5 0,12 0 1,12 4-1,13 0 0,8 0 1,9 0-2,3 0 2,5 0-1,4 0 1,0 0-1,4 0 0,0 4 1,0 0-1,0-4 1,0 0-1,0 0 0,0 0 0,103 46 1,-57-30-1,16 5 1,20 8-1,26 4 0,20-4 1,-4-12-1,-12-9 0,-9 5 0,5 3 1,0 5-1,-1-5 1,-7-7-1,-18-9 0,-7-5 2,-5 5-2,-4 0 0,5 5 1,11 3-1,9 4 1,0-3-1,-8-5 0,-8-8 2,-5-1-3,-8 1 2,0 0-1,0 4-1,0 4 3,4 5-3,5 3 2,-1 0-1,-8-3 1,-8-5-1,-9 0 0,-3-4 1,-9 0 0,-8 0-1,-5 0 0,-3 0-1,-5 0 2,1 0 0,-5 0-2,0 0 4,-4 0-4,1 0 0,-1 0 4,0 0-5,0 0 2,0 0 1,-4 0-1,0 0 0,0 0 1,0 0-1,0 0 0,0 0 1,-128-25-1,49 9 2,-24-1-3,-17 5 1,-21-5 1,-12-4-1,-17 1 1,-20-5 0,-17-4 1,-4 4-2,-4-8 1,25 8 2,24 8-8,30 9 5,28 4 0,21 4 0,17 0 1,12 4 0,13 0-2,7 0 2,9 1 0,9-1-2,7 0 2,1-4-1,4 0 2,3 0-4,1 0 5,0 0-5,4 4 2,0 0 1,0-4-1,0 0 2,0 0-3,83 58 2,8-21 5,41 1-10,30-1 3,16-12 4,12 0 1,4-5-10,1-3 6,-17-5 2,-21 1-1,-25-1-3,-16 1 3,-17-5-1,-12 4 0,-8-3 0,-5-1 0,-11-4 1,-6 0-1,-7-8 1</inkml:trace>
    </iact:actionData>
  </iact:action>
  <iact:action type="add" startTime="178604">
    <iact:property name="dataType"/>
    <iact:actionData xml:id="d70">
      <inkml:trace xmlns:inkml="http://www.w3.org/2003/InkML" xml:id="stk70" contextRef="#ctx0" brushRef="#br0">22952 9684 0,'0'0'6,"0"0"4,0 0 0,0 0-1,0 0 0,0 0 1,0 0-1,0 0 1,0 0-1,0 0 0,0 0 0,0 0 1,46 0-1,-38 0 0,8 0 1,9 0-1,17 4 0,28 4 1,37 9-1,18-1 1,-1-3 0,0 7 3,17 1-6,16 0 4,0-5-2,-16-7-1,-21-1 3,-17 4-3,-4 5 3,-4-1-3,1-3 3,-18-9-4,-3-4 3,-9-4-1,-8 0 1,-8 0 1,-9-1-2,0-3 1,5-4-2,8-13 2</inkml:trace>
    </iact:actionData>
  </iact:action>
  <iact:action type="add" startTime="180569">
    <iact:property name="dataType"/>
    <iact:actionData xml:id="d71">
      <inkml:trace xmlns:inkml="http://www.w3.org/2003/InkML" xml:id="stk71" contextRef="#ctx0" brushRef="#br0">22762 13634 0,'0'0'6,"0"0"4,0 0-1,0 0 1,0 0-1,0 0 0,0 0 1,0 0-1,-9 62 0,-11 91 1,-22 141 0,-7 41-1,7-62 0,18-86 1,3-59-1,13-45 1,3-29-1,10-25 0,3-21 1</inkml:trace>
    </iact:actionData>
  </iact:action>
  <iact:action type="add" startTime="181566">
    <iact:property name="dataType"/>
    <iact:actionData xml:id="d72">
      <inkml:trace xmlns:inkml="http://www.w3.org/2003/InkML" xml:id="stk72" contextRef="#ctx0" brushRef="#br0">22840 15103 0,'0'0'7,"0"0"7,0 0-9,0 0 4,79 13 0,16 3 0,62 9 1,46 0 0,33-4 2</inkml:trace>
    </iact:actionData>
  </iact:action>
  <iact:action type="add" startTime="181743">
    <iact:property name="dataType"/>
    <iact:actionData xml:id="d73">
      <inkml:trace xmlns:inkml="http://www.w3.org/2003/InkML" xml:id="stk73" contextRef="#ctx0" brushRef="#br0">24247 15041 0,'0'0'6,"0"0"4,58 17-1,37-13 1</inkml:trace>
    </iact:actionData>
  </iact:action>
  <iact:action type="add" startTime="181873">
    <iact:property name="dataType"/>
    <iact:actionData xml:id="d74">
      <inkml:trace xmlns:inkml="http://www.w3.org/2003/InkML" xml:id="stk74" contextRef="#ctx0" brushRef="#br0">25364 15079 0,'0'0'7,"0"0"4</inkml:trace>
    </iact:actionData>
  </iact:action>
  <iact:action type="add" startTime="183056">
    <iact:property name="dataType"/>
    <iact:actionData xml:id="d75">
      <inkml:trace xmlns:inkml="http://www.w3.org/2003/InkML" xml:id="stk75" contextRef="#ctx0" brushRef="#br0">23316 15339 0,'0'0'6,"0"0"4,0 0-1,0 0 1,46-24-1,-1 3 1,17-4-1,17 4 0,8 1 1,8-1-1,21 4 2,24 5-3,30 4 1,24 3 1,9 1-1,-8 4 1,-26 4-1,-32 5 0,-46-5 1,-29 0-1,-25 0 0,-24-4 1,-13 0-1,0 0 0,-120-50 1,-75-20-1,-45-13 1,-21 21-1,34 29 0,41 21 1,37 12-1,41 8 0,38 4 1,24-3-1,17-1 1,13-4-1,12 0 0,4-4 0,0 0 1,103 29 0,30 0-1,61 13 0,17 3 0,-17-8 1,-45-4-1,-45-12 0,-38-4 1,-25-5-1,-20 1 1,-13-5-1,-20-4 1,-42-4-2,-62-4 2,-66-9 0,25 5-1,41 8 0,42 4 1,16 0-1,33-4 0,21 0 0,4 0 1,0 0-1,227 29 1</inkml:trace>
    </iact:actionData>
  </iact:action>
  <iact:action type="add" startTime="203691">
    <iact:property name="dataType"/>
    <iact:actionData xml:id="d76">
      <inkml:trace xmlns:inkml="http://www.w3.org/2003/InkML" xml:id="stk76" contextRef="#ctx0" brushRef="#br0">13027 7965 0,'0'0'2,"0"0"0,0 0 7,0 0 1,0 0-1,0 0 1,0 0-1,0 0 1,0 0-1,0 0 1,41-33-1,-37 33 0,0-4 0,0 4 1,0 0-1,1 0 1,-1-4-1,0 4 1,4-4-1,0 4 1,1-4-1,-1 0 2,0 0-2,1-1-1,3 1 2,4 0 0,1 0 0,4 0-2,4 4 1,4 0 0,8 0 1,4 4 0,13 0-2,8-4 2,8 0 2,5-4-5,-1-4 3,-8-1-1,-8 1 0,-8 4 1,-4 4-1,-1 0 0,1 4 1,3 0-1,5 5 1,0-1-1,4-4 0,0-4 2,-5-4-3,1 0 1,0 0 0,-9-1 1,1 1 0,-9 0-1,0 4 2,-3 0-4,-1 0 4,0 4-3,0 0 2,4 1-1,4 3 0,5 0 0,4 0 1,-1-3-1,9-1 0,0-4 0,-4 0 2,0 0-2,-1 0 0,-3 0 0,0 0 0,-1 0 1,1 4-1,0 0 0,4 4 2,-1 1-2,1-1 0,4-4-1,-4 0 2,0-4 0,-1-4-1,-3 0 0,0 0 1,-9 0-1,0-1 1,1 5-1,-1 0 1,1 0-2,7 5 2,1-1 0,8 0-2,12 0 2,9-4-1,-1-4 1,5 0-2,0 4 2,4 0-1,8 4 2,8 0-3,1 0 3,-5-8-3,-4 0 1,-4 0 0,-4 0 1,0 4-1,4 0-1,4 0 2,4-9 1,1 1-3,-9 0 1,-17-1 2,-12 5-2,-8 4 0,0 4 1,4 1-2,8 3 1</inkml:trace>
    </iact:actionData>
  </iact:action>
  <iact:action type="add" startTime="205192">
    <iact:property name="dataType"/>
    <iact:actionData xml:id="d77">
      <inkml:trace xmlns:inkml="http://www.w3.org/2003/InkML" xml:id="stk77" contextRef="#ctx0" brushRef="#br0">13138 7622 0,'0'0'6,"0"0"4,0 0-1,0 0 0,0 0 1,0 0-1,46 4 1,-30 0-1,9 0 0,8 0 0,13 5 1,8-1 0,16-4-1,17-4 0,-4-4 2,8 0-1,-9 4 0,5 0-1,4 4 1,13 0-1,-1-8 0,-8 0 1,-12-4-1,-13-1 1,-8 5-1,0 0 0,-8 4 0,17 4 1,15 0-1,1-4 1,4 0-1,-8 0 0,-8-4 0,-13 0 1,-4-4-1,-13 4 1,9-1-1,8 1 1,21 4-1,-1 0 1,14-4-2,-10 0 2,-3-4-1,-13-1 0,1 1 3,3 0-5,9 0 5,8 3-5,13 1 2,-13 4 1,-9 0-1,-11-4 0,-9 0 1,0-4 0,12-1 0,17 1-2,4 0 2,1 4-2,-10 0 2,-11 0-1,-9-1 1,-4-3-1,4 0 2,9-5-2,8 1-1,8 4 1,4 8 1,12 0-1,22 8 1,24 4 1</inkml:trace>
    </iact:actionData>
  </iact:action>
  <iact:action type="add" startTime="216011">
    <iact:property name="dataType"/>
    <iact:actionData xml:id="d78">
      <inkml:trace xmlns:inkml="http://www.w3.org/2003/InkML" xml:id="stk78" contextRef="#ctx0" brushRef="#br0">12687 16242 0,'0'0'2,"0"0"1,0 0 6,0 0 0,0 0 1,0 0-1,-103 103 0,-25 51 1,-25 49 0,24-9-1,34-24 0,16-38 1,30-28-1,16-25 1,12-26-2,4-15 2,9-14 0,8-7-2</inkml:trace>
    </iact:actionData>
  </iact:action>
  <iact:action type="add" startTime="216270">
    <iact:property name="dataType"/>
    <iact:actionData xml:id="d79">
      <inkml:trace xmlns:inkml="http://www.w3.org/2003/InkML" xml:id="stk79" contextRef="#ctx0" brushRef="#br0">12609 15861 0,'0'0'7,"24"62"2,39 54 1,61 91 0,29 17 0,-8-26-1,-42-44 0,-49-51 1,-21-33-1,-17-16 0,-11-8 1</inkml:trace>
    </iact:actionData>
  </iact:action>
  <iact:action type="add" startTime="216476">
    <iact:property name="dataType"/>
    <iact:actionData xml:id="d80">
      <inkml:trace xmlns:inkml="http://www.w3.org/2003/InkML" xml:id="stk80" contextRef="#ctx0" brushRef="#br0">11996 17145 0,'0'0'6,"0"0"6,46-5-5,61-19 3,117-39-1,65-24 2,9 1-3</inkml:trace>
    </iact:actionData>
  </iact:action>
  <iact:action type="add" startTime="216821">
    <iact:property name="dataType"/>
    <iact:actionData xml:id="d81">
      <inkml:trace xmlns:inkml="http://www.w3.org/2003/InkML" xml:id="stk81" contextRef="#ctx0" brushRef="#br0">13498 16921 0,'0'0'6,"0"0"3,0 0 1,4 58-1,9 21 0,3 49 1,5 25-1,-13-12 2,-8-46-3,0-33 2,4-29-1,1-16-1</inkml:trace>
    </iact:actionData>
  </iact:action>
  <iact:action type="add" startTime="217137">
    <iact:property name="dataType"/>
    <iact:actionData xml:id="d82">
      <inkml:trace xmlns:inkml="http://www.w3.org/2003/InkML" xml:id="stk82" contextRef="#ctx0" brushRef="#br0">14032 16739 0,'0'0'7,"0"0"2,0 0 0,70 4 1,34 4-1,45 0 1,8-3 0,0-10-2,-33 1 1,-25 0 0</inkml:trace>
    </iact:actionData>
  </iact:action>
  <iact:action type="add" startTime="217295">
    <iact:property name="dataType"/>
    <iact:actionData xml:id="d83">
      <inkml:trace xmlns:inkml="http://www.w3.org/2003/InkML" xml:id="stk83" contextRef="#ctx0" brushRef="#br0">14868 16196 0,'0'0'7,"0"0"2,0 0 1,0 0-1,0 0 1,0 0-1,45 50 0,-3-29 1,15 4-1,10-1 0,-1 1 1,-8-4-1,-17 0 0,-16-1 3,-13 5-3,-16 13 1,-25 40-1,-37 51 0,-25 28 2,8 4-2,25-24 2,25-42-3,17-37 2</inkml:trace>
    </iact:actionData>
  </iact:action>
  <iact:action type="add" startTime="217613">
    <iact:property name="dataType"/>
    <iact:actionData xml:id="d84">
      <inkml:trace xmlns:inkml="http://www.w3.org/2003/InkML" xml:id="stk84" contextRef="#ctx0" brushRef="#br0">15666 15708 0,'0'0'6,"0"0"4,0 0-1,8 45 0,1 34 0,-1 95 1,-12 95 1,-25 66 0,-8-3 0,-5-59-2,5-74 1,12-67 0,17-61-2,0-47 1</inkml:trace>
    </iact:actionData>
  </iact:action>
  <iact:action type="add" startTime="217834">
    <iact:property name="dataType"/>
    <iact:actionData xml:id="d85">
      <inkml:trace xmlns:inkml="http://www.w3.org/2003/InkML" xml:id="stk85" contextRef="#ctx0" brushRef="#br0">15679 15965 0,'0'0'9,"0"0"0,74 70 0,25 33 1,38 22-1,4 3 3,-21-16-3,-29-25 1,-29-25-1,-29-21 0,-25-12 0,-12-8 0,-9 0 1,-7-1 0,-1-3 1,-4-5-2</inkml:trace>
    </iact:actionData>
  </iact:action>
  <iact:action type="add" startTime="218275">
    <iact:property name="dataType"/>
    <iact:actionData xml:id="d86">
      <inkml:trace xmlns:inkml="http://www.w3.org/2003/InkML" xml:id="stk86" contextRef="#ctx0" brushRef="#br0">15790 16714 0,'0'0'6,"0"0"3,0 0 0,46-8 1,20-13 2,33-20-5,13-9 2,0 0 2</inkml:trace>
    </iact:actionData>
  </iact:action>
  <iact:action type="add" startTime="218489">
    <iact:property name="dataType"/>
    <iact:actionData xml:id="d87">
      <inkml:trace xmlns:inkml="http://www.w3.org/2003/InkML" xml:id="stk87" contextRef="#ctx0" brushRef="#br0">16874 16416 0,'0'0'6,"0"0"3,0 0 1,0 0-1,71 37 1,-26-16-1,-8-1 1,-16 5-1,-17 13 0,-16 15 0,-25 39 1,-21 19-1,0-11 2,12-18-3,30-24 2,20-20-1,16-5 0,38-12 1,42-21-1,86-46 0</inkml:trace>
    </iact:actionData>
  </iact:action>
  <iact:action type="add" startTime="218853">
    <iact:property name="dataType"/>
    <iact:actionData xml:id="d88">
      <inkml:trace xmlns:inkml="http://www.w3.org/2003/InkML" xml:id="stk88" contextRef="#ctx0" brushRef="#br0">17917 16304 0,'0'0'7,"0"0"8,95-25-13</inkml:trace>
    </iact:actionData>
  </iact:action>
  <iact:action type="add" startTime="218984">
    <iact:property name="dataType"/>
    <iact:actionData xml:id="d89">
      <inkml:trace xmlns:inkml="http://www.w3.org/2003/InkML" xml:id="stk89" contextRef="#ctx0" brushRef="#br0">18691 16586 0,'0'0'6</inkml:trace>
    </iact:actionData>
  </iact:action>
  <iact:action type="add" startTime="219533">
    <iact:property name="dataType"/>
    <iact:actionData xml:id="d90">
      <inkml:trace xmlns:inkml="http://www.w3.org/2003/InkML" xml:id="stk90" contextRef="#ctx0" brushRef="#br0">17007 15869 0,'0'0'6,"0"0"2,0 0 3,0 0-2,0 0 0,0 0 0,-79-66 1,-8 16-1,-20 5 0,-5 12 1,0 8 0,5 8 2,-9 9-3,-4 16 0,-13 21 1,-3 21-2,20 12 3,21 13-2,12 3 0,0 5 1,1 12-1,-5 13 1,21 12 0,20 8-1,25-3 0,17 3-1,17 4 1,20 9 1,29 12-1,37 5 1,21-22 1,17-28-3,12-21 2,-1-29-1,1-25 0,-12-21 0,4-16 0,12-21 1,12-20-1,-3-13 1,-9-12-1,-21-1 1,-24-3-1,-9-30 0,-8-28 1,-25-13-1,-25-13 1,-41 5-2,-45-29 1,-67-37 0,-103-34 1,-66 42 0,-1 58-1,9 57 2,42 47-3,40 24 2,30 8-1</inkml:trace>
    </iact:actionData>
  </iact:action>
  <iact:action type="add" startTime="236033">
    <iact:property name="dataType"/>
    <iact:actionData xml:id="d91">
      <inkml:trace xmlns:inkml="http://www.w3.org/2003/InkML" xml:id="stk91" contextRef="#ctx0" brushRef="#br0">9154 5341 0,'0'0'2,"0"0"0,0 0 7,0 0 0,0 0 1,0 0 0,0 0-1,0 0 0,0 0 0,0 0 0,0 0 1,45-42 0,-36 38-1,-1 0 0,0 0 0,1 0 1,3-1-1,-4 1 1,5 0-1,-5 0 0,0 0 1,1 0-1,-1 0 1,0 4-1,4 0 0,1 0 0,-1 0 1,1 0-1,-1 0 0,5-5 1,-1 5-1,1-4 0,3 4 1,1-4-1,8 0 0,-8 0 0,4 0 1,4-5-1,0 1 2,0 0-3,4-4 2,0 3-1,0 1 1,0 0-1,0 4 0,0-1 1,0 5-1,4 0 0,1 5 1,3-1-1,5 0 0,-9 0 1,0 0-1,0 0 0,-4-4 1,5 0-1,3-4 0,4 0 1,5-4 0,4-1-2,-4 5 1,3 4 1,1 0-1,-4 4 1,4 5-1,-5-1 1,1-4-1,-5 0 0,-3 0 0,-5-4 1,0 0-1,5-4 0,-1 0 1,0 0-1,1 0 1,-1-4-1,5 3 0,-1 1 0,1 4 1,-5 0-1,0 4 0,5 1 1,-9-1-1,4 0 1,-3 0-1,-5-4 0,0 0 1,0 0-1,0-4 0,0 0 1,0 0-1,0-1 0,5 1 1,-9 0-1,4 0 0,0 0 1,0 0-1,0 4 0,4 0 1,13 8-1,24 9 0</inkml:trace>
    </iact:actionData>
  </iact:action>
  <iact:action type="add" startTime="238146">
    <iact:property name="dataType"/>
    <iact:actionData xml:id="d92">
      <inkml:trace xmlns:inkml="http://www.w3.org/2003/InkML" xml:id="stk92" contextRef="#ctx0" brushRef="#br0">8409 5187 0,'0'0'6,"0"0"4,0 0 0,0 0-1,0 0 0,0 0 0,-45-12 1,-26-5-1,-44-7 1,-14-14-2,13-3 4,21-1-1,17 9-1,7 4-1,1 0 0,8 0 0,8-4 0,5 0 1,11-4-1,9-5 1,17-3-1,16-9 0,21-29 0,25-28 0,28-22 1,13 9-1,4 24 0,-4 18 1,-8 15 2,-17 26-5,-4 8 3,-8 0-2,-4 8 2,-5 0-1,-3 9 0,-1 7 0,-4 1 2,9 8-2,-1 8-1,13 1 3,4-1-2,9 8 0,-5-7 1,-4 7-2,-4-8 1,-9 1 2,-3 7-2,-1 1 1,-3-1-1,-5 9 0,-4 0 0,-4 8 2,-4-8-3,-4 8 2,-9-8-1,-4 8 0,-8 9 0,0 7 0,-20 34 0,-5 16 0,0 5 2,-4-9-1,4-16-1,0-17 0,1-12 1,-1-9-2,0-12 2</inkml:trace>
    </iact:actionData>
  </iact:action>
  <iact:action type="add" startTime="241276">
    <iact:property name="dataType"/>
    <iact:actionData xml:id="d93">
      <inkml:trace xmlns:inkml="http://www.w3.org/2003/InkML" xml:id="stk93" contextRef="#ctx0" brushRef="#br0">12770 4935 0,'0'0'2,"0"0"2,0 0 5,0 0-1,0 0 2,0 0-1,0 0 0,0 0 0,0 0 1,50 0-1,-34-4 1,1 0-1,8-5 0,4 1 1,0-4-1,4-1 1,4 5 0,0 0-2,4 3 2,9 1-1,12 4 0,21-4 2,12-4-2,0-9 0,-4-3 0,0-1 0,0 4 1,17 1-1,8 3 1,12 1-1,-8-5 0,-25 5 0,-4 0 1,4-1-1,13 1 0,8-1 2,-5 5-2,-11 0 0,-22 4 1,-7-5-1,-5 1 0,0 0 1,13-1-1,16 1 0,4 0 1,-4 4 0,-16 0-1,-13-1 0,-8 1 0,-4 0 1,4 0-1,-9-4 0,13-1 1,5 1-1,3 0 0,-4 4 0,-4 0 2,-8 4-3,-8 0 1,-5 0 1,-8 0-1,0 4 0,-4 0 1,-4 0-1,4 0 0,4 0 0,12 5 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763">
    <iact:property name="dataType"/>
    <iact:actionData xml:id="d0">
      <inkml:trace xmlns:inkml="http://www.w3.org/2003/InkML" xml:id="stk0" contextRef="#ctx0" brushRef="#br0">3411 4173 0,'0'0'1,"0"0"2,0 0 6,0 0 0,0 0 1,0 66-1,9 0 1,-9 46-1,0 66 1,0 108 1,0 145-2,-9 123-1</inkml:trace>
    </iact:actionData>
  </iact:action>
  <iact:action type="add" startTime="14890">
    <iact:property name="dataType"/>
    <iact:actionData xml:id="d1">
      <inkml:trace xmlns:inkml="http://www.w3.org/2003/InkML" xml:id="stk1" contextRef="#ctx0" brushRef="#br0">12683 5920 0,'0'0'2,"0"0"2,0 0 4,0 0 1,0 0 1,0 0-1,0 0 0,50-16 1</inkml:trace>
    </iact:actionData>
  </iact:action>
  <iact:action type="add" startTime="15297">
    <iact:property name="dataType"/>
    <iact:actionData xml:id="d2">
      <inkml:trace xmlns:inkml="http://www.w3.org/2003/InkML" xml:id="stk2" contextRef="#ctx0" brushRef="#br0">14235 5982 0,'0'0'7,"0"0"2,0 0 1,0 0-1,0 0 1,0 0-1,0 0 0,58 0 1,-25 0-1,0-4 0,4 0 1,4 0-1,5-4 1,4-5-1,7 1 0,6-1 0,3 1 2,-4 8-2,-4 4 0,-9 0 0,1 4 1,0 0-1,-1 0 0,1-4 1,4-4-1,4-4 0,8-1 1,8 1-1,5 0 1,0 8-1,-5 4 0,5 4 1,-13 1-1,-4-5 0,-4-4 1,0-4-1,-4-1 0,-1 1 0,-7 0 1,-13 0 0,-8 4-1,-9 0 0,1 4 0,-5 0 1</inkml:trace>
    </iact:actionData>
  </iact:action>
  <iact:action type="add" startTime="17447">
    <iact:property name="dataType"/>
    <iact:actionData xml:id="d3">
      <inkml:trace xmlns:inkml="http://www.w3.org/2003/InkML" xml:id="stk3" contextRef="#ctx0" brushRef="#br0">7499 6554 0,'0'0'7,"0"0"2,0 0 1,0 0-1,0 0 1,0 0-1,0 0 0,0 0 1,0 0-1,0 0 0,0 0 1,0 0-1,91-29 1,13 20-1,32 1 0,21 0 2,-4 8-1,-12 0 0,-9 4-1,-24 0 1,-21-4 0,-21 0-1,-16 0 0,-17 0 0,-8 0 1,-5 0-2,-3 0 2,4 0-3</inkml:trace>
    </iact:actionData>
  </iact:action>
  <iact:action type="add" startTime="18556">
    <iact:property name="dataType"/>
    <iact:actionData xml:id="d4">
      <inkml:trace xmlns:inkml="http://www.w3.org/2003/InkML" xml:id="stk4" contextRef="#ctx0" brushRef="#br0">17027 5974 0,'0'0'6,"0"0"4,0 0-1,0 0 0,0 0 1,75 4 0,-30-4-1,1 0 0,-1 0 0,1-4 1,8 0-1,24 0 1,34 0 0,33 8-1,49 12 0,26 9 1,3 8-1,21 9 0,0 3 1</inkml:trace>
    </iact:actionData>
  </iact:action>
  <iact:action type="add" startTime="23052">
    <iact:property name="dataType"/>
    <iact:actionData xml:id="d5">
      <inkml:trace xmlns:inkml="http://www.w3.org/2003/InkML" xml:id="stk5" contextRef="#ctx0" brushRef="#br0">12286 5920 0,'0'0'1,"0"0"2,0 0 6,45-4 0,30-4 1,53-9-1,42-8 0,4 1 2,-25-5-3,-38 4 2,-36 8-1,-26 5 1,-16-1-1,-12 5 0</inkml:trace>
    </iact:actionData>
  </iact:action>
  <iact:action type="add" startTime="23720">
    <iact:property name="dataType"/>
    <iact:actionData xml:id="d6">
      <inkml:trace xmlns:inkml="http://www.w3.org/2003/InkML" xml:id="stk6" contextRef="#ctx0" brushRef="#br0">16998 5866 0,'0'0'6,"0"0"3,0 0 1,0 0-1,0 0 0,0 0 1,0 0 0,42-12-1,-9 12 0,17-4 0,16 0 1,12-5-1,9-3 0,0 4 1,4-1 0,-4 5 2,0 0-4,-13 4 2,-16 0-1,-16 0 1,-18 0-1,-15 0 2</inkml:trace>
    </iact:actionData>
  </iact:action>
  <iact:action type="add" startTime="37951">
    <iact:property name="dataType"/>
    <iact:actionData xml:id="d7">
      <inkml:trace xmlns:inkml="http://www.w3.org/2003/InkML" xml:id="stk7" contextRef="#ctx0" brushRef="#br0">11285 8661 0,'0'0'2,"0"0"0,0 0 7,0 0 1,0 0-1,49-12 0,30-5 1,53-8-1,46-8 2,17 0-3,-1 8 2,13 4-1,12 5 0,-12 12 1,37 12-1,34 4 0,24 9 0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1" timeString="2020-09-13T00:47:57.019"/>
    </inkml:context>
  </inkml:definitions>
  <iact:action type="add" startTime="16397">
    <iact:property name="dataType"/>
    <iact:actionData xml:id="d0">
      <inkml:trace xmlns:inkml="http://www.w3.org/2003/InkML" xml:id="stk0" contextRef="#ctx0" brushRef="#br0">10445 3560 0,'0'0'3,"0"0"-3,0 0 11,0 0-3,0 0 1,0 0 0,0 0 1,41 0-1,-24 9 0,3-9 1,9 8-1,13-8 1,16 8-1,12-8 1,17-8-1,8 8 1,-4 0-1,13 0 0,7 0 1,18 0 0,11-17-2,9 9 1,8-9 1,17 9-1,25-8 1,41-1-1,8-8 1,25 17-1,8-17 0,-3 25 0,11 0 1,5 8-1,16 9 1,-8-9-1,-4 9 0,12-1 1,1 17-1,36 34 0,38 24 1</inkml:trace>
    </iact:actionData>
  </iact:action>
  <iact:action type="add" startTime="33212">
    <iact:property name="dataType"/>
    <iact:actionData xml:id="d1">
      <inkml:trace xmlns:inkml="http://www.w3.org/2003/InkML" xml:id="stk1" contextRef="#ctx0" brushRef="#br0">4164 7026 0,'0'0'2,"0"0"0,0 0 7,0 0 0,0 0 1,0 0 0,58 29-1,0-17 0,8-4 1,1-4-1,15 1 0,1-1 1,29 0 0,33-4-1,32-4 0,47-9 1,3-7-1,-11 7 0,-22-3 1,-28 7-1,-22 1 0,-3 0 1,-21-5-1,-12 5 0,-5 4 0,-4 8 1,17 0 0,12 0-1,-3-8 0,-10-4 0,-11 0 1,-5-1-1</inkml:trace>
    </iact:actionData>
  </iact:action>
  <iact:action type="add" startTime="34699">
    <iact:property name="dataType"/>
    <iact:actionData xml:id="d2">
      <inkml:trace xmlns:inkml="http://www.w3.org/2003/InkML" xml:id="stk2" contextRef="#ctx0" brushRef="#br0">8566 7216 0,'0'0'7,"0"0"3,0 0-1,0 0 1,0 0-2,46 0 2,-9-4 0,0 0-1,5 0 1,-1 0-1,-8-1 0,0 1 0,1 0 1,-6 0-1,6 4 0,-1 0 1,4 0-1,0 0 2,5 0-1,-1 4 1,4-4-3,5 0 3,4 0-3,4-4 1,4 0 1,0 0-1,-8 0 0,-1-1 1,-3 5-1,-4 0 0,-1 0 2,1 5-3,3-1 2,5 0-1,0-4 0,8 0 1,8-4-1,-4 0 1,-4-1-1,-4 1 0,-4 0 0,0 4 1,-4 0-1,3 4 0,5 0 1,0 1-1,0-5 1,8-5-2,5 1 2,-1 0-1,-4 0 0,-4 0 1,-8 0-1,0 4 2,0 0-3,4 4 2,4-4-1,4 0 0,8-4 0,5-5 1,-5 1-1,-3 0 0,-13 4 2,-5 4-3,-3 0 2,-4 4-2,-1 0 2,5 0-1,-5 0 0,1 0 1,-5 1-1,1-5 2,-1 0-3,4-5 2,1 1-1,-1 0 0,1 0 0,-5 0 1,1 4 1,-9 0-4,4 0 3,0 0-1,1 4 0,3 0 0,9 0 1,-9 0-1,9 1 1,-1-5 0,5 0 0,0-5-2,4 1 1,-5 0 0,-3 0 1,-4 0-1,-13 4 1,0 0-1,0 0 1,4 4-2</inkml:trace>
    </iact:actionData>
  </iact:action>
  <iact:action type="add" startTime="43698">
    <iact:property name="dataType"/>
    <iact:actionData xml:id="d3">
      <inkml:trace xmlns:inkml="http://www.w3.org/2003/InkML" xml:id="stk3" contextRef="#ctx0" brushRef="#br0">11198 6860 0,'0'0'2,"0"0"1,0 0 5,0 0 2,0 0-1,0 0 0,0 0 1,0 0-1,0 0 1,0 0-1,0 0 1,0 0-1,0 0 0,0 0 0,0 0 1,0 0-1,0 0 0,41 17 1,-20-17-1,8 0 0,4 0 1,8-5-1,5 1 1,-5 0-1,1 0 0,-1 0 1,-4 0-1,0 0 0,-3-1 0,-1 1 3,0 0-2,0 0 0,0 0-1,0 0 1,4 4-2,0 0 2,1 0 0,-1 0-1,0 0 0,0 0 0,1 0 2,3 0-3,0 0 2,1 0-1,-1 0 0,1 0 0,-9 0 1,0 0-1,-4 0 0,0 0 2,-5 0-3,1 0 2,4 4-1,4 0 0,5 0 0,3 0 1,0 0 1,5 1-4,-5-1 3,-4 0-1,1 0 1,-5 0-1,-4 0 0,0 0 1,0 1-1,0-1 1,8-4-1,13 0 0,16 0 0</inkml:trace>
    </iact:actionData>
  </iact:action>
  <iact:action type="add" startTime="46958">
    <iact:property name="dataType"/>
    <iact:actionData xml:id="d4">
      <inkml:trace xmlns:inkml="http://www.w3.org/2003/InkML" xml:id="stk4" contextRef="#ctx0" brushRef="#br0">6432 7237 0,'0'0'2,"0"0"1,0 0 6,0 0 0,-9-71 0,1 9 1,-8-20-1,-9-5 0,0 4 1,0 4 0,4 0 2,5 5-2,8 4-2,-1 3 2,9 5-1,-8 12 0,4 1 1,4 7-1,12 1 1,-3-5-1,11 5 0,9 4 1,13 0 0,20-1-1,24-3 1,22-1 0,4 5-2,-1 12 2,9 17-2,-4 8 1,8 4 1,9 9-1,-9 7 0,4 13 2,-4 9-1,-12 8-2,-25-1 2,-25 1-1,-21-5 0,-24 1 2,-17-5-4,-17 5 3,-24 12-1,-46 16 2,-54 5-2,-45-4 0,-37-5 0,-21-8 1,8-12-1,17-1 0,20-3 1</inkml:trace>
    </iact:actionData>
  </iact:action>
  <iact:action type="add" startTime="49685">
    <iact:property name="dataType"/>
    <iact:actionData xml:id="d5">
      <inkml:trace xmlns:inkml="http://www.w3.org/2003/InkML" xml:id="stk5" contextRef="#ctx0" brushRef="#br0">16423 7295 0,'0'0'7,"0"0"3,83-4-2,74-13 2,75-16 1,24 0-3,-20 0 2,-50 0-1,-37 4 0,-29 4 0,-24 4 1,-5 9-1,-17 3 1,5 1-1</inkml:trace>
    </iact:actionData>
  </iact:action>
  <iact:action type="add" startTime="54342">
    <iact:property name="dataType"/>
    <iact:actionData xml:id="d6">
      <inkml:trace xmlns:inkml="http://www.w3.org/2003/InkML" xml:id="stk6" contextRef="#ctx0" brushRef="#br0">19121 6823 0,'0'0'2,"0"0"1,0 0 5,0 0 3,0 0-2,0 0 0,0 0 0,0 0 1,0 0-1,0 0 0,0 0 1,0 0-1,0 0 0,0 0 1,0 0-1,0 0 1,54 8-1,-30-4 0,5 0 1,9 0-1,-1 1 1,4-1-1,1 0 0,-1 0 1,5 0-1,7 4 1,14 5 1,11-1 1,13 1-4,0-5 2,-4-8-1,-12 0 2,-9 0-4,-4 4 4,8 4-3,9 5 1,12-1 2,8-3-2,-8-5 0,-8-8 0,-13-1 1,-16 1-2,-9 4 3,-3 0-3,-1 4 2,5 5 0,3-1-1,1 0 0,4 1 0,0 3 2,-5-4-3,-3-4 2,-5 1-1,-8-1 0,-4-4 1,0 0-1,-16 0 1,-1 0-2,-4 0 2,1 0-5,-1-4 6,0-9-3</inkml:trace>
    </iact:actionData>
  </iact:action>
  <iact:action type="add" startTime="56408">
    <iact:property name="dataType"/>
    <iact:actionData xml:id="d7">
      <inkml:trace xmlns:inkml="http://www.w3.org/2003/InkML" xml:id="stk7" contextRef="#ctx0" brushRef="#br0">18235 2757 0,'0'0'7,"0"0"2,0 0 0,-12 50 1,-9 24 0,-20 67-1,-21 41 2,-4 17-3,-5-9 1,9-32 1,13-26 0,3-8-1,5-24 1,8-9-1,8-17 1,4-24-1,9-9 0,4-16 1,3-4-2,1-9 2,4-16-1,0-8 0,4-46 1,9-58 0,3-58-1,1-8 0,-1 0 1,-3 24-1,-1 51 0,1 32 0,-5 26 1,0 15-1,0 10 0,5-1 0,-1 8 1,5 9-1,-1 0 0,9-1 1,-25 9-1,79 25 1,-9 33-1,17 33 0,8 58 0,0 33 1,-8-8-1,-16-16 0,-18-42 1,-15-34-1,-14-32 1,-7-17-1,-9-8 0,1-17 1,-5 1-2,-4-1 3,-4 0-3,4-8 2</inkml:trace>
    </iact:actionData>
  </iact:action>
  <iact:action type="add" startTime="57016">
    <iact:property name="dataType"/>
    <iact:actionData xml:id="d8">
      <inkml:trace xmlns:inkml="http://www.w3.org/2003/InkML" xml:id="stk8" contextRef="#ctx0" brushRef="#br0">17665 3875 0,'0'0'7,"0"0"2,0 0 0,0 0 1,115 16-1,51 1 1,57-9 0,1-8 0,-5-16 0,-33-9-1</inkml:trace>
    </iact:actionData>
  </iact:action>
  <iact:action type="add" startTime="57304">
    <iact:property name="dataType"/>
    <iact:actionData xml:id="d9">
      <inkml:trace xmlns:inkml="http://www.w3.org/2003/InkML" xml:id="stk9" contextRef="#ctx0" brushRef="#br0">18748 3900 0,'0'0'7,"0"0"3,50 0 0,49 0-1,71 8-1,45 9 4,-16-9-4,-38 0 2,-33-8-1,-37 0 0,-24-8 1,-22 8-1,-12 0 0</inkml:trace>
    </iact:actionData>
  </iact:action>
  <iact:action type="add" startTime="57529">
    <iact:property name="dataType"/>
    <iact:actionData xml:id="d10">
      <inkml:trace xmlns:inkml="http://www.w3.org/2003/InkML" xml:id="stk10" contextRef="#ctx0" brushRef="#br0">19559 3693 0,'0'0'6,"0"0"4,42 8-1,41 9 0,74 16 1,50 25 0,-5 8-1,-44 0 0,-47-16 1,-40-9-1,-34-16 1,-21 0-1,-16-9 0,-20 9 1,-55 33-2,-65 33 2,-55 25-1,5-20 0</inkml:trace>
    </iact:actionData>
  </iact:action>
  <iact:action type="add" startTime="59651">
    <iact:property name="dataType"/>
    <iact:actionData xml:id="d11">
      <inkml:trace xmlns:inkml="http://www.w3.org/2003/InkML" xml:id="stk11" contextRef="#ctx0" brushRef="#br0">22315 3925 0,'0'0'7,"0"0"2,0 0 0,0 0 1,0 0-1,0 0 1,0 0-1,-4-42 0,-9 17 1,-3-8-2,-13-8 2,-8-9 0,-9 0-1,-8-8 0,-8 17 0,-8 8 2,0 25-2,-9 16 0,-16 17 0,0 16 1,4 1-1,16 7 1,17 18-1,17 15 0,20 9 0,21 0 1,21 9-1,20-1 1,25 1-1,25-1 0,42-16 0,36-29 1,84-34 0,136-40-1</inkml:trace>
    </iact:actionData>
  </iact:action>
  <iact:action type="add" startTime="61794">
    <iact:property name="dataType"/>
    <iact:actionData xml:id="d12">
      <inkml:trace xmlns:inkml="http://www.w3.org/2003/InkML" xml:id="stk12" contextRef="#ctx0" brushRef="#br0">22919 4032 0,'0'0'6,"0"0"4,0 0-1,0 0 1,-4 58-1,-9 8 0,-3 26 1,3-1-1,5-4 0,4-13 1,0-16 1,4-12-1,4-9 0,4-8-1,5-8 1,3-9-1,9-8-1,4-8 2,17-13-1,-1-16 1,13-12 0,-4-13 0,-9 0-1,-12 8 0,-8 13 0,-4 12 0,-13 0 0,0 17 2,1 0-5,-5-1 3,0 9 1,0 9-1,4 7 1,13 26-1,12 20 0,9 16 1,-5-7-1,-8-17 0,-9-21 1,-3-13-1,-13-15 0,0-10 0</inkml:trace>
    </iact:actionData>
  </iact:action>
  <iact:action type="add" startTime="62271">
    <iact:property name="dataType"/>
    <iact:actionData xml:id="d13">
      <inkml:trace xmlns:inkml="http://www.w3.org/2003/InkML" xml:id="stk13" contextRef="#ctx0" brushRef="#br0">23912 3900 0,'0'0'6,"0"0"4,0 0-1,0 0 0,0 0 1,0 0 0,0 0-1,8 49 0,-4 9 0,0 25 1,-4 17 0,0 15-1,0-3 1,5-12-1,3-22 0,-4-16 1,0-16 0,0-13-2,0-8 2,1-9-1,3-11 1,-8-5-1,58-38 0,37-57 1,29-54-1,-4-4 1,-21 12-1,-24 33 1,-17 34-1,-5 16 0,-7 17 0</inkml:trace>
    </iact:actionData>
  </iact:action>
  <iact:action type="add" startTime="64994">
    <iact:property name="dataType"/>
    <iact:actionData xml:id="d14">
      <inkml:trace xmlns:inkml="http://www.w3.org/2003/InkML" xml:id="stk14" contextRef="#ctx0" brushRef="#br0">17656 4806 0,'0'0'1,"0"0"3,0 0 5,0 0-1,0 0 2,46 58-1,-5-29 1,13-8-1,8-8 0,0-5 0,0-8 1,0 4 0,4 0 0,9 4 1,12 9-2,16-5 1,9-3 0,4-5-2,8 0 2,0 0 0,0 0-2,0-8 2,-4-4-1,-8-5 1,-9 5-2,-3 8 2,3 4 0,-4 0-1,13-4 1,4-4-1,0 0 0,8 8 0,0 4 1,0-3-1,-4-5 0,-4-9 3,-13 1-5,-3 4 3,-1 8-1,9 4 0,-1 1 1,5-5-1,-5-8 1,-3 4-1,-1 4 1,5 4-1,4 0 0,-1 1 0,-7-9 0,-5-5 1,-4 5-1,-4 0 1,4 5-1,9 3 1,-5 0-2,4-4 3,-20-4-3,-4-4 1,-5 0 1,-8 0-1,1 4 2,-1 4-4,8 4 3,1 1-1,-1-5 0,1-4 1,-9 0-1,0 0 1,-4 0-1,-4 0 1,-4 0-2,-4 0 2,-1 0-1,-7 0 0,3 4 1,-12 0-1,4 0 1,-16-4-1,0 0 1,-5 0-4,-3 0 3</inkml:trace>
    </iact:actionData>
  </iact:action>
  <iact:action type="add" startTime="68142">
    <iact:property name="dataType"/>
    <iact:actionData xml:id="d15">
      <inkml:trace xmlns:inkml="http://www.w3.org/2003/InkML" xml:id="stk15" contextRef="#ctx0" brushRef="#br0">19245 6848 0,'0'0'2,"0"0"1,0 0 5,0 0 2,0 0-1,0 0 1,0 0-1,0 0 1,-46-34-1,38 26 0,0 0 1,0 0-1,-1-1 0,1 1 1,0 0-1,0-5 0,-1 1 1,5-5-1,-4 1 1,0-5-1,-1-4 0,1-8 1,4 0-1,0-8 0,0-1 1,-1-3-1,1-1 2,0 5-3,0-1 2,4 1-1,0 0 0,0 3 0,0 1 1,0 4-1,0 4 1,4 0-1,0 4 0,0 4 1,1 1-1,-1 3 0,0 1 0,4-1 1,5 0 0,3 1-2,5-1 2,12 5-1,8-1 1,13 1-1,8 0 1,8-1-1,5 1 0,-1-1 1,-3 5-1,7 4 0,-3 4 1,12 0-1,12 4 0,4-4 1,1-4-1,-9 0 1,-12 0-1,-9 4 1,-8 4-2,-3 0 2,-1 4-1,0 1 0,0-1 1,-4 0-1,-9 0 1,-3-3-1,-9-1 0,-8 0 0,-4-4 1,-5 0-1,-3 0 0,-5 4 1,1-4-1,-1 0 1,1 4 0,-5 0-2,0 0 1,1 0 1,3 1 0,-4 3-2,5 4 3,-1 9-3,5 16 2,-1 13-1,5 12 0,-5-4 2,1-8-3,-5-9 1,1-8 1,-5-4-1,0-8 1,-4 0-1,1-5 0,-1-3 0,-4-1 1,0 0-1,0-3 0,0-1 0,0 0 1,0 1-1,0-1 0,0 0 1,0-4-1,0 5 1,0-1-1,0-4 0,0 4 1,0-4-1,0 5 0,0-5 1,0 0-1,0 0 0,0 0 1,0 0-1,0 1 1,0-1-1,0 0 0,0 0 0,0 0 1,0 0-1,0 0 1,0 1-1,0-1 0,-4 4 1,-1 0-1,-3 5 0,-13 3 1,-32 9-1,-105 21 1,-210 28-1,-277 30 0</inkml:trace>
    </iact:actionData>
  </iact:action>
  <iact:action type="add" startTime="84869">
    <iact:property name="dataType"/>
    <iact:actionData xml:id="d16">
      <inkml:trace xmlns:inkml="http://www.w3.org/2003/InkML" xml:id="stk16" contextRef="#ctx0" brushRef="#br0">3411 7489 0,'0'0'2,"0"0"0,0 0 7,0 0 0,0 0 1,0 0-1,0 0 1,0 0 0,0 0-1,0 0 0,0 0 1,0 0-1,0 0 0,9 42 1,-1-9-1,0 17 0,0 20 1,17 13-1,0 4 0,0 0 2,0-9 1,0-3-3,-1 4 2,1 7-3,-8 10 2,8-1-2,-1-4 3,1-8-3,17-9 1,-1-3 1,0-5-1,-8 8 2,1 18-3,-1 11 2,-17 1-2,9-9 2,-4-12-1,-17-13 0,12-12 1,-7-8-1,-1-1 2,-8 5-4,8 17 3,-8 15-1,8 18 0,1 4 1,-1-9-1,0-8 0,-8-12 1,9-5 0,-9 1-2,0 3 2,0 9-1,0 5 0,0-1 1,8-4-1,-8-1 3,0 6-5,0-1 3,0-4-1,8-5 0,-8-11 0,0-13 1,0-9-1,0-3 0,0-5 2,0 1-3,0 3 2,0 1-1,0 8 0,-8 8 1,8 8-1,-8 5 0,8 8 0,-9-1 2,9 1-3,0-4 2,-8 4-1,8 8 0,-8 12 1,8 9-1,-9-4 2,9-5-4,-8-8 3,8-4-1,-8 21 0,8 21 1,-8 28-1,8 9 1,0 0-1,8 12 2,-8-4-3,16 0 2,1 0-2,0-8 2</inkml:trace>
    </iact:actionData>
  </iact:action>
  <iact:action type="add" startTime="89722">
    <iact:property name="dataType"/>
    <iact:actionData xml:id="d17">
      <inkml:trace xmlns:inkml="http://www.w3.org/2003/InkML" xml:id="stk17" contextRef="#ctx0" brushRef="#br0">9034 10375 0,'0'0'2,"0"0"0,0 0 7,0 0 0,0 0 1,0 0 0,0 0-1,0 0 0,0 0 1,0 0-1,0 0 0,0 0 1,0 0-2,41-33 2,-20 21 0,4-1-1,12 1 0,9-1 1,3 9-1,9 0 1,0 0-1,4-4 0,0-1 2,9-7-3,-5-1 1,4 5 1,-12 4-1,0 3 0,0 5 1,-13 0-1,5 5 0,4-1 1,8 0 0,4 0-1,9 0 0</inkml:trace>
    </iact:actionData>
  </iact:action>
  <iact:action type="add" startTime="90409">
    <iact:property name="dataType"/>
    <iact:actionData xml:id="d18">
      <inkml:trace xmlns:inkml="http://www.w3.org/2003/InkML" xml:id="stk18" contextRef="#ctx0" brushRef="#br0">8707 12673 0,'0'0'7,"0"0"2,0 0 1,58-17-1,-8-3 1,4-9-1,-1 0 0,1 0 1,-4 0-1,4 4 0,3 4 2,5 1 0,17 3-1,12 0-1,8-3 1,9-1-1,8 0 0,0 5 1</inkml:trace>
    </iact:actionData>
  </iact:action>
  <iact:action type="add" startTime="94500">
    <iact:property name="dataType"/>
    <iact:actionData xml:id="d19">
      <inkml:trace xmlns:inkml="http://www.w3.org/2003/InkML" xml:id="stk19" contextRef="#ctx0" brushRef="#br0">4123 10189 0,'0'0'2,"0"0"1,0 0 5,-8-75 1,-17-7 1,-17-26-1,-32-12 0,-34 4 2,1 8 0,8 17-2,32 21 0,26 20 1,8 9-1,16 12 0,1 8 1,16 4 0,0-7-3,25-14 2,24-20 0,26-20 1,24-5-1,0 8 0,9 17 1,-17 21-1,-8 16 1,-1 13-2,-7 8 2,8 4-1,12 0 0,8 9 1,9 8-1,4 8 1,-17 4-1,-24-4 0,-18 0 1,-15-5-1,-13-3 0,-8 0 1,-9 4-1,-4 4 0,-8 4 1,-4 12 0,-8 17-2,-21 30 2,-21 23-1,-37 22 0,-50 16 1,-24-16-1,-22-9 0,5-20 0,9-21 1,24-21 0,41-33-2,25-25 2,9-24 0,8-59-1,4-115 0</inkml:trace>
    </iact:actionData>
  </iact:action>
  <iact:action type="add" startTime="95510">
    <iact:property name="dataType"/>
    <iact:actionData xml:id="d20">
      <inkml:trace xmlns:inkml="http://www.w3.org/2003/InkML" xml:id="stk20" contextRef="#ctx1" brushRef="#br0">3545 9981 0</inkml:trace>
    </iact:actionData>
  </iact:action>
  <iact:action type="add" startTime="100404">
    <iact:property name="dataType"/>
    <iact:actionData xml:id="d21">
      <inkml:trace xmlns:inkml="http://www.w3.org/2003/InkML" xml:id="stk21" contextRef="#ctx0" brushRef="#br0">6419 8657 0,'0'0'2,"0"0"1,0 0 6,0 0 0,0 0 0,0 0 1,54 0-1,-33 0 1,8 0-1,4 0 0,4 0 0,4-4 1,5 0-1,3 0 1,5-1-1,4 1 0,8 0 2,17-4-1,16 0 0,13-1-1,-4-3 1,-13-5-2</inkml:trace>
    </iact:actionData>
  </iact:action>
  <iact:action type="add" startTime="101072">
    <iact:property name="dataType"/>
    <iact:actionData xml:id="d22">
      <inkml:trace xmlns:inkml="http://www.w3.org/2003/InkML" xml:id="stk22" contextRef="#ctx0" brushRef="#br0">7582 10176 0,'0'0'7,"0"0"2,0 0 1,0 0 0,0 0-1,58-16 0,-9 12 1,18 0-1,7-1 1,9 1-1,0-4 0,-9 0 2,-16 4-3,-8 4 2,-13 0-1,-8 4 0</inkml:trace>
    </iact:actionData>
  </iact:action>
  <iact:action type="add" startTime="104280">
    <iact:property name="dataType"/>
    <iact:actionData xml:id="d23">
      <inkml:trace xmlns:inkml="http://www.w3.org/2003/InkML" xml:id="stk23" contextRef="#ctx0" brushRef="#br0">9944 8922 0,'0'0'2,"0"0"-1,0 0 10,0 0 2,0 0-9,-45-46 6,28 42-1,-4 0 1,-12 4-2,-25 8 2,-28 17-1,-26 12 1,-4 17-1,8 17 4,17 20-4,25 4 1,21 8-2,16 5 2,16 0-1,17 4 0,17 16 0,25 4 1,32-7 0,30-18-1,4-28 1,-13-25-2,-8-25 2,-4-17 0,0-20 0,20-25-1,5-33 2,0-50 0,-13-46-8,-33-20 7,-24-21-1,-42 25 1,-63-25 0,-77-25-2</inkml:trace>
    </iact:actionData>
  </iact:action>
  <iact:action type="add" startTime="105302">
    <iact:property name="dataType"/>
    <iact:actionData xml:id="d24">
      <inkml:trace xmlns:inkml="http://www.w3.org/2003/InkML" xml:id="stk24" contextRef="#ctx0" brushRef="#br0">7557 7663 0,'0'0'7,"0"0"3,0 0-1,0 0 0,0 0 1,0 0-1,0 0 0,0 0 1,-41 0-1,32 4 0,-3 5 1,-17 3-1,-4 9 0,-17 8 1,-12 8-1,-16 17 0,-13 16 2,4 17-2,8 13 0,21-9 0,17-17 0,12-20 1,8-17-1,5-8 1,7-8-1,1-4 0,4-5 1,0-4-1,0-4 0,-1 0 0,5 1 1,0-5-1,0 0 1,0 0-1,83-145 0,0 21 1,16-5-1,1 13 1,-14 13-1,-24 20 0,-20 25 1,-13 21-1,-13 12 1,-3 8 0,-9 9 0,-4 8 0,0 4-3,0-4 2,-50 62 1,-45 29-1,-29 46 1,-29 33 0,0 12 1,16-25 1,30-45-2,36-42-6,30-28 5,16-17 1,13-9-1,3-8 2,9-3-4,0-5 3,0 0-2,0 0 4,96-104-4,-14-4 1,-3-3 1,-13 15-1,-16 22 3,-13 24-2,-12 17-1,-9 12 2,-7 13-1,-5 8-6,4 8 4,-4 9 2</inkml:trace>
    </iact:actionData>
  </iact:action>
  <iact:action type="add" startTime="106832">
    <iact:property name="dataType"/>
    <iact:actionData xml:id="d25">
      <inkml:trace xmlns:inkml="http://www.w3.org/2003/InkML" xml:id="stk25" contextRef="#ctx0" brushRef="#br0">8322 8872 0,'0'0'7,"0"0"2,0 0 1,0 0-2,0 0 2,0 0 0,0 0-1,0 0 0,-41-12 0,37 12 1,0 0-1,0 4 1,-1 4-1,-19 21 0,-18 42 1,-28 40-1,-13 34 2,5 0-3,11-12 1,14-22 1,15-32-1,1-25 1,21-21-1,3-8 1,9-9-1,-4-3 1,4-5 1,4-4-4,4-4 2,-4 0 1,0 0-1,82-95 1,-7-21 1,8-20-3,-9-1 2,-16 13-1,-21 28 3,-12 26 0,-8 20-8,-5 17 6,-4 8 0,1 9 0,-5 3 0,0 5-3,0 4 3,-4 4-2,0 8 2,0-8-1,-21 91 1,-12 29-1,-16 34 1,-5-1-1,0-12 3,4-30 4,5-32-14,12-25 9,12-21 1,9-12-9,3-9 6,9-8 3,0-4-5,0 0 3,83-120-2,-4-21 2,-1-16-2,-3 8 5,-21 29 3,-17 29-14,-12 29 10,-13 25-7,-8 16 6,0 13-3,-4 8 2,0 0 0,0 0-1,-29 91 0,13-13 0,8 9 1</inkml:trace>
    </iact:actionData>
  </iact:action>
  <iact:action type="add" startTime="115141">
    <iact:property name="dataType"/>
    <iact:actionData xml:id="d26">
      <inkml:trace xmlns:inkml="http://www.w3.org/2003/InkML" xml:id="stk26" contextRef="#ctx0" brushRef="#br0">12782 8661 0,'0'0'2,"0"0"1,0 0 5,0 0 2,0 0-1,67-12 1,-18-1-1,13-3 1,0 3-1,0 5 0,9 0 1,16-5 0,24-3-1,26-1 0,24 1 1,9-1-1,-9 5 0,-20-5 0,-38-4 1,-32 5-1,-22 3 0,-11-3 1,-5-5-1</inkml:trace>
    </iact:actionData>
  </iact:action>
  <iact:action type="add" startTime="116173">
    <iact:property name="dataType"/>
    <iact:actionData xml:id="d27">
      <inkml:trace xmlns:inkml="http://www.w3.org/2003/InkML" xml:id="stk27" contextRef="#ctx0" brushRef="#br0">15451 8818 0,'0'0'6,"0"0"4,0 0 0,0 0-2,0 0 2,0 0-1,0 0 1,0 0-1,0 0 0,0 0 0,0 0 1,0 0-1,0 0 1,0 0-1,0 0 0,50-37 1,-21 33-1,8 4 1,8 4-1,9 0 0,4 0 1,0-4-1,0-4 0,8-4 2,4 0-3,5-1 2,-5 1-1,1 4 0,-5 4 1,-4 4-1,-4 0 1,-4 5-1,-5-5 0,-7 0 1,-5-4-1,-8 0 0,-4 0 1,-1 0-1,-7 0 0,0 0 0,-1 0 1,1-4-1,-1 4 1,1-4 0,-1 4-1,5 0 0</inkml:trace>
    </iact:actionData>
  </iact:action>
  <iact:action type="add" startTime="118642">
    <iact:property name="dataType"/>
    <iact:actionData xml:id="d28">
      <inkml:trace xmlns:inkml="http://www.w3.org/2003/InkML" xml:id="stk28" contextRef="#ctx0" brushRef="#br0">17458 8483 0,'0'0'6,"0"0"4,0 0 1,0 0-4,0 0 3,0 0-1,0 0 0,0 0 1,0 0-1,0 0 0,70 33 1,-8-25-1,17-3 0,16-5 1,4 0-1,5 4 2,-5 4-3,-8-4 2,-21 0-1,-12-8 1,-17-12-1,-7-26 1</inkml:trace>
    </iact:actionData>
  </iact:action>
  <iact:action type="add" startTime="119639">
    <iact:property name="dataType"/>
    <iact:actionData xml:id="d29">
      <inkml:trace xmlns:inkml="http://www.w3.org/2003/InkML" xml:id="stk29" contextRef="#ctx0" brushRef="#br0">6262 8694 0,'0'0'6,"0"0"3,0 0 1,-4-66 0,4 20-1,0-16 1,4-8-1,4-9 0,13-8 1,20-16 1,30-13-3,28 0 1,17 12 1,-9 34-1,-11 37 0,-5 29 1,24 29-1,34 33 0,21 29 1,-13 12-1,-24-4 0,-30-16 1,-33-17-1,-28-21 1,-30-12-1,-16-12 0,-21 8 1,-53 16-1,-63 17 0,-49 17 0,-5-5 0,42-20 1,29-9-1</inkml:trace>
    </iact:actionData>
  </iact:action>
  <iact:action type="add" startTime="122684">
    <iact:property name="dataType"/>
    <iact:actionData xml:id="d30">
      <inkml:trace xmlns:inkml="http://www.w3.org/2003/InkML" xml:id="stk30" contextRef="#ctx0" brushRef="#br0">13386 9804 0,'0'0'6,"0"0"3,0 0 1,0 0-1,-41 25 1,33-17-1,0-4 1,3 0-1,1 4 0,4-3 0,0-5 1,0 0-1,0 0 0,95 29 1,-32-29-1,7-5 1,-4 1-1,-4 0 0,-12 0 1,-13 4-1,-4 0 0,4-4 2,5-9-1,7-11 1</inkml:trace>
    </iact:actionData>
  </iact:action>
  <iact:action type="add" startTime="123504">
    <iact:property name="dataType"/>
    <iact:actionData xml:id="d31">
      <inkml:trace xmlns:inkml="http://www.w3.org/2003/InkML" xml:id="stk31" contextRef="#ctx0" brushRef="#br0">15952 10147 0,'0'0'7,"0"0"3,0 0-1,0 0 0,0 0 0,0 0 1,0 0-1,0 0 1,41 0-1,-29-4 0,1 0 1,3 0-1,5 0 0,4-4 1,8-1-1,4 1 1,5 0-1,-1-1 0,5-3 0,-1 0 1,9-5-1,0 1 2,4-1 0,-1 0-1,1 9-1,0 4-1,4 0 2,9 0-1,7-5 0,5-3 1,0-5 0,-5 1-1,-20-1 0,-4 5 1,-4 4 0,8 3-2,8 5 1,12 0 2,13-4-3,1 0 2,-10-4-1,-11-5 0,-18 5 2,-7 0-4,-5 0 4,-8 3-3,5 1 3,3 4-3,9 0 1,8 0 0,8 0 1,4-4-1,-4 0 0,0 0 2,-12 0-3,0 0 2,-17 0-1,-4 4 0,-4-5 1,-4 5-1,0 0 0,0 0 1,0 0 0,-1 0-1,5 5 0,9-1 0,7 0 0,5 4 1,8 0-1,0 1 1,0-1 0,-9-4-1,-7 0 0,-9-4 0,-4 0 0,-5 0 1,-7 0-1,0 0 0,-5 0 0,-4 0 1,1 0-2,-5 0 2,0-4 0</inkml:trace>
    </iact:actionData>
  </iact:action>
  <iact:action type="add" startTime="124653">
    <iact:property name="dataType"/>
    <iact:actionData xml:id="d32">
      <inkml:trace xmlns:inkml="http://www.w3.org/2003/InkML" xml:id="stk32" contextRef="#ctx0" brushRef="#br0">19804 9808 0,'0'0'6,"0"0"4,0 0-1,0 0 1,0 0-1,0 0 1,-75 4-1,5 4 1,-25 5-1,-5-1 0,5-4 1,25-8 0,8 0 1,12-4-2,0-4 1,9-4 0,0-1-2,-1-7 3,1-1-2,-9-12 0,-12-21 0,-8-21 2,0-16-2,12 4 0,20 13 0,5 8 1,13 8-1,7 8 1,9 4-3,8 1 3,13-9 0,32-16-2,34-17 3,45-9-2,30-3 1,-5 16-1,4 9 1,4 16 1,-4 20-4,-12 18 3,-16 16-2,-9 20 1,4 17 1,25 38 0,20 32 1,-16 17-4,-37 0 4,-41-12-3,-34-25 2,-20-17-1,-17-16-1,-25-1 2,-33 14-1,-41 7 2,-50 9-2,-37-13 0,-4-16 2,8-22 2,-8-19-11,12-13 8,-4-9-1</inkml:trace>
    </iact:actionData>
  </iact:action>
  <iact:action type="add" startTime="128661">
    <iact:property name="dataType"/>
    <iact:actionData xml:id="d33">
      <inkml:trace xmlns:inkml="http://www.w3.org/2003/InkML" xml:id="stk33" contextRef="#ctx0" brushRef="#br0">13155 10880 0,'0'0'2,"0"0"1,0 0 5,0 0 3,0 0-3,0 0 2,0 0-1,49-4 1,-11 4-1,15 0 1,30 8-1,25 5 0,8-1 2,8-3-3,0-5 2,8 0-1,-3 8 0,-26 5 1,-20-5-1,-25 1 0,-13-5 1,-12-4-1,-8 0 1,-4 0-1,4 0 0,4-4 1,16-8-1</inkml:trace>
    </iact:actionData>
  </iact:action>
  <iact:action type="add" startTime="132124">
    <iact:property name="dataType"/>
    <iact:actionData xml:id="d34">
      <inkml:trace xmlns:inkml="http://www.w3.org/2003/InkML" xml:id="stk34" contextRef="#ctx0" brushRef="#br0">13374 11878 0,'0'0'2,"0"0"1,0 0 6,0 0 0,0 0 1,0 0-1,0 0 0,0 0 1,108 37-1,12-24 1,29-5 0,12-4 1,0-4-4,-32-4 4,-26-4-3,-20-5 3,-17 1-3</inkml:trace>
    </iact:actionData>
  </iact:action>
  <iact:action type="add" startTime="132904">
    <iact:property name="dataType"/>
    <iact:actionData xml:id="d35">
      <inkml:trace xmlns:inkml="http://www.w3.org/2003/InkML" xml:id="stk35" contextRef="#ctx0" brushRef="#br0">9146 12371 0,'0'0'7,"0"0"3,0 0-1,0 0 1,-42 16-1,18-16 0,-14-4 1,-16-4-1,-12-9 1,-4-3-1,8-5 0,0-4 0,16 0 2,13-4 2,4-9-5,9-12 2,-1-16-1,4-17 0,1-4 0,8 12 0,3 13 0,10 12 0,7 1 2,17-10-3,4-7 3,17-5-2,8-3 0,4 7 0,0 9 1,4 9 1,12 7-3,18 13 2,3 20-2,4 18 1,30 24 0,7 20 0,5 13 2,-8 0-2,-26-8 1,-28-12-1,-25-5 1,-21 0-2,-20 0 2,-17 5-2,-25 24 1,-45 42 1,-79 41 0,-50-4 0,-8-33-2,17-30 2,33-28-1,29-21 0,28-29 1,5-41-2,4-75 1</inkml:trace>
    </iact:actionData>
  </iact:action>
  <iact:action type="add" startTime="136447">
    <iact:property name="dataType"/>
    <iact:actionData xml:id="d36">
      <inkml:trace xmlns:inkml="http://www.w3.org/2003/InkML" xml:id="stk36" contextRef="#ctx0" brushRef="#br0">17338 11046 0,'0'0'2,"0"0"-1,0 0 9,0 0-1,0 0 0,0 0 1,0 0-1,0 0 0,0 0 1,0 0-1,0 0 1,0 0-1,0 0 0,0 0 1,0 0-2,0 0 3,0 0-2,41-25 0,-37 21 1,4 0-1,9-5 0,12-3 0,21-5 1,20 1-1,17 4 1,0 7-1,0 5 2,-5-4-1,-3 0-1,4-4 1,-1-5-1,-3 5 3,-9 0-5,-12 4 3,-12 4-1,-9 0 0,-12-4 0,0-5 0</inkml:trace>
    </iact:actionData>
  </iact:action>
  <iact:action type="add" startTime="137236">
    <iact:property name="dataType"/>
    <iact:actionData xml:id="d37">
      <inkml:trace xmlns:inkml="http://www.w3.org/2003/InkML" xml:id="stk37" contextRef="#ctx0" brushRef="#br0">18885 12255 0,'0'0'7,"0"0"2,0 0 1,0 0-1,0 0 1,0 0-1,0 0 0,46-4 1,-17 0-1,8-1 0,-4 1 0,0 0 1,4 0 0,9 4-1,16-4 0,29 4 0,37 0 2,33-4-2,13 0 0,-12-1 0,-30 1 1,-33 0-1,-28 4 1,-22-4-1,-12-13 0,1-28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912">
    <iact:property name="dataType"/>
    <iact:actionData xml:id="d0">
      <inkml:trace xmlns:inkml="http://www.w3.org/2003/InkML" xml:id="stk0" contextRef="#ctx0" brushRef="#br0">1310 9129 0,'0'0'2,"0"0"-1,0 0 11,0 0-4,0 0 1,0 0 0,0 0 0,0 0 1,0 0-1,16 41 1,-16-32-1,8-1 1,9 0-1,-9-4 0,17 0 1,0-4-1,8-4 0,8 0 1,1-4 0,7 0-1,-7 3 0,-9 1 1,0 4-1,-8 4 0,8 1 0,-8-1 2,0 4-2,-1 0 0,-7-4 0,-1 1 0,1-5 1,-9 0-1,1 0 0,-1-5 1</inkml:trace>
    </iact:actionData>
  </iact:action>
  <iact:action type="add" startTime="9320">
    <iact:property name="dataType"/>
    <iact:actionData xml:id="d1">
      <inkml:trace xmlns:inkml="http://www.w3.org/2003/InkML" xml:id="stk1" contextRef="#ctx0" brushRef="#br0">3411 9137 0,'0'0'7,"0"0"3,0 0-1,0 0 0,0 0 1,0 0-1,9 42 0,-1-30 1,8 0-2,-7 1 2,7-1 0,1-3-1,-9-1 0,9-4 1,-9 0-1,0 0 0,5 0 1,-9 1-1,4-1 0</inkml:trace>
    </iact:actionData>
  </iact:action>
  <iact:action type="add" startTime="10141">
    <iact:property name="dataType"/>
    <iact:actionData xml:id="d2">
      <inkml:trace xmlns:inkml="http://www.w3.org/2003/InkML" xml:id="stk2" contextRef="#ctx0" brushRef="#br0">10329 8827 0,'0'0'7,"0"0"2,0 0-1,0 0 2,-46-9-1,38 5 1,0 0-1,0 0 0,8-4 1,-9-5-1,5-3 1,4-5-2,13-12 2,-1-17-1,17-16 1,12-21-1,17-4 0,0 0 2,4 8-3,-4 17 2,-4 12-1,-4 8 1,-5 5-1,-3 8 1,-5 8-1,0 4 0,0 9 0,0 8 1,5 4 0,8 12 0,12 13-1,4 12 0,8 9 1,-8 8-1,-16 0 0,-21-1 1,-21 1-1,-16 8 0,-25 29 1,-33 25 3,-17 0-8,-16-8 5,-9-21-1,5-29 1,-1-17-1,13-16 0,25-13 0,16-7 1,21-14-1,13-36 0,20-96 1</inkml:trace>
    </iact:actionData>
  </iact:action>
  <iact:action type="add" startTime="12608">
    <iact:property name="dataType"/>
    <iact:actionData xml:id="d3">
      <inkml:trace xmlns:inkml="http://www.w3.org/2003/InkML" xml:id="stk3" contextRef="#ctx0" brushRef="#br0">5571 7531 0,'0'0'7,"0"0"3,0 0-2,0 0 2,0 0-1,0 0 1,0 0-1,0 0 1,0 0-1,0 0 0,0 0 0,0 0 1,54 0 0,-25 4-2,8 0 2,9 0 0,7 0-2,5 0 2,0 5 0,8 7-1,13 5 1,8 4 2,4 0-3,-4-9 0,-4-3 0,-9-5 1,-8 0-1,0 5 1,-4-1 0,0-4-2,1-4 2</inkml:trace>
    </iact:actionData>
  </iact:action>
  <iact:action type="add" startTime="13429">
    <iact:property name="dataType"/>
    <iact:actionData xml:id="d4">
      <inkml:trace xmlns:inkml="http://www.w3.org/2003/InkML" xml:id="stk4" contextRef="#ctx0" brushRef="#br0">7739 7473 0,'0'0'6,"0"0"3,0 0 1,0 0-1,0 0 1,0 0-1,0 0 0,0 0 1,46-25-1,-22 25 0,1 0 1,8 4-1,0-4 0,5 0 1,-1 0-1,8 0 1,-3 0-1,12-4 0,-1 4 0,5 0 2,0 4 0,0 0-1,4 5-1,0 3 1</inkml:trace>
    </iact:actionData>
  </iact:action>
  <iact:action type="add" startTime="14137">
    <iact:property name="dataType"/>
    <iact:actionData xml:id="d5">
      <inkml:trace xmlns:inkml="http://www.w3.org/2003/InkML" xml:id="stk5" contextRef="#ctx0" brushRef="#br0">5770 8889 0,'0'0'6,"0"0"3,0 0 1,0 0-1,0 0 1,0 0-1,0 0 1,0 0-1,0 0 0,0 0 1,0 0-1,0 0 0,0 0 1,0 0-1,0 0 0,0 0 1,0 0-1,0 0 0,0 0 1,0 0-1,0 0 1,0 0-2,0 0 2,0 0-1,0 0 1,0 0-1,53-9 0,-11 9 1,20 0-1,21 5 1,24 7-1,13 5 1,-4-1 1,-21-3-3,-16-1 1,-13-4 0,-4-4 2,-21 1-2,1-5 0,-5 0 0,-4 0 1,-4 0 0</inkml:trace>
    </iact:actionData>
  </iact:action>
  <iact:action type="add" startTime="14940">
    <iact:property name="dataType"/>
    <iact:actionData xml:id="d6">
      <inkml:trace xmlns:inkml="http://www.w3.org/2003/InkML" xml:id="stk6" contextRef="#ctx0" brushRef="#br0">8418 8852 0,'0'0'5,"0"0"4,0 0 1,0 0 0,0 0-1,0 0 0,0 0 1,57 0-1,-19 0 0,11 0 0,9 0 1,13-5 0,15 1-1,14 0 1,3 0-2,-8 4 2,-20 0 0,-17 4-1,-9-4 0,-7 0 1,-5 0-1,-4 0 0,-4 0 1,0 0 0,0 0-2,4 0 1,17 4 1</inkml:trace>
    </iact:actionData>
  </iact:action>
  <iact:action type="add" startTime="18088">
    <iact:property name="dataType"/>
    <iact:actionData xml:id="d7">
      <inkml:trace xmlns:inkml="http://www.w3.org/2003/InkML" xml:id="stk7" contextRef="#ctx0" brushRef="#br0">5592 8996 0,'0'0'1,"0"0"3,0 0 5,0 0-1,0 0 2,82-12 0,-24 0-1,25-5 0,12-4 0,0 1 1,1 3 1,-9 5-1,-17 7 1,-12 1-3,-13 4 1,1 0 1,8 0-1,8 4 0,25 1 0</inkml:trace>
    </iact:actionData>
  </iact:action>
  <iact:action type="add" startTime="18607">
    <iact:property name="dataType"/>
    <iact:actionData xml:id="d8">
      <inkml:trace xmlns:inkml="http://www.w3.org/2003/InkML" xml:id="stk8" contextRef="#ctx0" brushRef="#br0">8753 8818 0,'0'0'7,"0"0"2,0 0 1,0 0-1,0 0 0,0 0 1,0 0-1,49-8 0,-20 0 1,21-5-1,16 1 1,29-5-2,17 1 2,0-1 0,-5 1 3,-20 3-5,-25 5 1,-12 4 2,-13 4-3,-8 0 1,-4 0 0,-9 0 2,5 0-5,-13 0 3,5 0 1,-1 0-1,-4 0 2,1 0-3</inkml:trace>
    </iact:actionData>
  </iact:action>
  <iact:action type="add" startTime="20479">
    <iact:property name="dataType"/>
    <iact:actionData xml:id="d9">
      <inkml:trace xmlns:inkml="http://www.w3.org/2003/InkML" xml:id="stk9" contextRef="#ctx0" brushRef="#br0">16105 11257 0,'0'0'7,"0"0"2,0 0 0,0 0 1,0 0 0,0 0-1,0 0 0,0 0 1,0 0-1,-33 41 0,33-36 1,0-1-1,0 0 0,4 0 1,0 4-1,4 1 1,13 3-1,8 0 1,12 1-1,17-5 0,4-8 0,9-4 1,3 0-1,5 4 1,12 8 1,4 0-3,0 1 2,-25-5-1,-12 0 0,-16 0 0,-13-4 1,-9 0-1,-3-4 0,-5-4 0,1-9 0</inkml:trace>
    </iact:actionData>
  </iact:action>
  <iact:action type="add" startTime="21281">
    <iact:property name="dataType"/>
    <iact:actionData xml:id="d10">
      <inkml:trace xmlns:inkml="http://www.w3.org/2003/InkML" xml:id="stk10" contextRef="#ctx0" brushRef="#br0">17760 11332 0,'0'0'6,"0"0"3,0 0 1,0 0-1,0 0 1,0 0-1,0 0 1,41 8-1,-24-8 0,-1 0 2,13-4-3,12 4 1,26 0 1,40 4-1,34 0 2,16-4-3,-20-4 2,-26 4-1,-32 4 0,-17 0 1,-21 0-1,-7-4 0,-6-8 1,6-17-1</inkml:trace>
    </iact:actionData>
  </iact:action>
  <iact:action type="add" startTime="22948">
    <iact:property name="dataType"/>
    <iact:actionData xml:id="d11">
      <inkml:trace xmlns:inkml="http://www.w3.org/2003/InkML" xml:id="stk11" contextRef="#ctx0" brushRef="#br0">16212 9986 0,'0'0'8,"0"0"-1,0 0 3,0 0-1,0 0 0,0 0 1,0 0-1,0 0 0,0 0 1,0 0-1,0 0 1,95 41-1,54-16 0,75 4 2,49-4-3,37-4 2,13-13-1,29-12 0,28-4 1,34-13-1,29-8 0,37-12 1,16-5-1,5-20 1,-34-5-1,-28-3-1</inkml:trace>
    </iact:actionData>
  </iact:action>
  <iact:action type="add" startTime="24530">
    <iact:property name="dataType"/>
    <iact:actionData xml:id="d12">
      <inkml:trace xmlns:inkml="http://www.w3.org/2003/InkML" xml:id="stk12" contextRef="#ctx0" brushRef="#br0">4305 7634 0,'0'0'6,"0"0"4,0 0-1,0 0 0,0 0 1,0 0-1,0 0 1,0 0 0,0 0-2,0 0 1,0 0 1,116-58-1,8 29 1,33 4-1,29 1 2,1 7 0,-5 5-2,-9 3 0,-11 9 0,3 0 1,1 0 0,7 0-1,1 5 0,-25 3 1,-21 0-1,-20 0 1</inkml:trace>
    </iact:actionData>
  </iact:action>
  <iact:action type="add" startTime="26337">
    <iact:property name="dataType"/>
    <iact:actionData xml:id="d13">
      <inkml:trace xmlns:inkml="http://www.w3.org/2003/InkML" xml:id="stk13" contextRef="#ctx0" brushRef="#br0">16117 8992 0,'0'0'8,"0"0"0,0 0 1,0 0 1,0 0-1,0 0 0,0 0 1,0 0-1,0 0 1,0 0-1,0 0 0,66 0 1,-20 0-1,12-4 0,4 4 1,-4 0-1,-9 0 0,-7 0 1,-9 0-1,-12 0 1,-5 0 0,-3 0 1,-5 0-2,0 0-2,-8-4 3,0 4-1,-37-33 1,-29-13-1,-17-7 0,4 3 0,9 8 1,8 5-1,8 4 1,9 4-1,7 4 0,9 5 1,0 3-1,13 0 0,3 1 1,5-5-1,4-4 0,4-4 1,4-8-1,9-17 0,7-8 1,13-8-1,13-1 1,16 5-1,12 4 0,13 4 0,17 4 0,3 13 1,-3 16-1,-9 13 1,-4 12-1,0 8 1,0 8-1,0 9 0,0 17 0,0 20 1,-21 16-1,-12 18 0,-25 7 1,-33-8-1,-29 1 1,-45-1-2,-29-12 2,-30-17-1,-32-16 1,-17-13 1,0-16-4,-5-13 3,18-16-1,-5-21 0</inkml:trace>
    </iact:actionData>
  </iact:action>
  <iact:action type="add" startTime="29019">
    <iact:property name="dataType"/>
    <iact:actionData xml:id="d14">
      <inkml:trace xmlns:inkml="http://www.w3.org/2003/InkML" xml:id="stk14" contextRef="#ctx0" brushRef="#br0">15703 7663 0,'0'0'7,"0"0"3,0 0-1,0 0 1,0 0-1,0 0 0,0 0 1,0 0-1,0 0 1,0 0-2,50 38 2,-33-38 0,7 0-1,5 0 0,9 0 1,20 4-1,28 4 0,34 0 1,25-4 0,17 0-1,20 1 0,12-1 1,17 4-1,13-4 1,-13-4-1,-17 4 0,-24-4 1,-30 0-1,-36 4 0,-22 5 0,-24-5 1,-16 0-1,-17 0 0</inkml:trace>
    </iact:actionData>
  </iact:action>
  <iact:action type="add" startTime="32690">
    <iact:property name="dataType"/>
    <iact:actionData xml:id="d15">
      <inkml:trace xmlns:inkml="http://www.w3.org/2003/InkML" xml:id="stk15" contextRef="#ctx0" brushRef="#br0">7702 7874 0,'0'0'2,"0"0"1,0 0 5,0 0 3,-29-66-3,8 21 1,-16-13 1,-21-13-1,-17-7 1,-7-1 0,7 0-1,17 5 0,17 3 1,12 1-1,8-5 0,9-3 1,4 3-1,4 9 1,12 4-1,21-13 0,25-16 1,20-20-1,21-10 0,0 18 1,-8 16-1,0 21 0,-4 20 1,-13 17-1,-4 13 3,-8 12-3,17 16 0,28 25 3,34 17-5,28 21 3,-12-13-1,-20-9 0,-22-3 1,-24-4-1,-12-5-1,-9 13 1,-12 20 2,-21 18-3,-25 19 2,-20 22-2,-21 12 3,-34 29 0,-28-5-2,-16-20 2,-5-37-3,16-41 3,30-34-3,16-21 2,17-11-3</inkml:trace>
    </iact:actionData>
  </iact:action>
  <iact:action type="add" startTime="36293">
    <iact:property name="dataType"/>
    <iact:actionData xml:id="d16">
      <inkml:trace xmlns:inkml="http://www.w3.org/2003/InkML" xml:id="stk16" contextRef="#ctx0" brushRef="#br0">19832 7949 0,'0'0'2,"0"0"1,0 0 15,0 0-18,-62-37 10,25 12-1,-8-8 1,-5-5-1,0 1 0,1-4 0,-1-5 1,-4-3 0,1-5-1,-1-4 0,4 8 0,9 5 1,-1-1-1,5-8 0,0-8 1,4-4-1,0-5 0,4 9 1,12 9 0,-4 3-1,13 4 0,4 5 0,4-1 0,8-3 1,17-5-1,0-4 1,16-4-1,21-4 1,17-12-1,12-1 0,-4 5 0,0 8 1,0 12-1,8 9 0,12 8 1,1 12-1,0 8 0,-13 13 0,8 13 1,17 12-1,4 8 1,-4 4-1,-20-4 1,-14 5 0,-11 7-1,-13 9 0,-12 4 0,-17 0 1,-17 0 0,-16-4-1,-16 16 0,-34 21 1,-33 17-1,-28 8 1,-9-13-2,-9-16 2,5-17-1,8-20 0,9-13 1,8-8-1,8-4 2,-1 0-3</inkml:trace>
    </iact:actionData>
  </iact:action>
  <iact:action type="add" startTime="43927">
    <iact:property name="dataType"/>
    <iact:actionData xml:id="d17">
      <inkml:trace xmlns:inkml="http://www.w3.org/2003/InkML" xml:id="stk17" contextRef="#ctx0" brushRef="#br0">1980 7742 0,'0'0'2,"0"0"1,-8-50 6,-1 17-1,1-8 2,0-13-2,8-12 2,0-21-1,0-21 0,8-8 2,-8 4 0,8 17-1,-8 29-1,9 20 0,-9 17 1</inkml:trace>
    </iact:actionData>
  </iact:action>
  <iact:action type="add" startTime="44110">
    <iact:property name="dataType"/>
    <iact:actionData xml:id="d18">
      <inkml:trace xmlns:inkml="http://www.w3.org/2003/InkML" xml:id="stk18" contextRef="#ctx0" brushRef="#br0">3411 6810 0,'0'0'7,"0"0"2,0 50 1,0-9-1,0 13 0,0 4 1,0 0-1,0 0 0,0 4 1</inkml:trace>
    </iact:actionData>
  </iact:action>
  <iact:action type="add" startTime="44241">
    <iact:property name="dataType"/>
    <iact:actionData xml:id="d19">
      <inkml:trace xmlns:inkml="http://www.w3.org/2003/InkML" xml:id="stk19" contextRef="#ctx0" brushRef="#br0">1980 7684 0,'0'0'7,"0"0"2,0 0 3,0 0-5</inkml:trace>
    </iact:actionData>
  </iact:action>
  <iact:action type="add" startTime="46252">
    <iact:property name="dataType"/>
    <iact:actionData xml:id="d20">
      <inkml:trace xmlns:inkml="http://www.w3.org/2003/InkML" xml:id="stk20" contextRef="#ctx0" brushRef="#br0">5385 6773 0,'0'0'7,"0"0"3,0 0-2,0 0 2,0 0-1,0 0 1,0 0-1,-62-12 0,8-1 1,-25-7-1,-16-9 0,0-5 1,0-7 0,8-5-1,0-7 0,9-9 1,15-5-1,1-7 0,5-9 1,7-8-1,8-4 1,18-5-2,15-11 2,18-10-1,15-11 1,18-1-1,16 22 0,16 20 1,9 16-1,12 25 1,13 21-1,3 21 0,18 25 1,20 37-1,8 45 1,-16 38-2,-26 12 2,-32-9-1,-17-3 0,-24-13 1,-26-8-1,-20-17 1,-12-7-1,-13-14 0,-13-7 0,-24-5 1,-29 0 0,-38-8-2,-20-12 2,0-22-1</inkml:trace>
    </iact:actionData>
  </iact:action>
  <iact:action type="add" startTime="50472">
    <iact:property name="dataType"/>
    <iact:actionData xml:id="d21">
      <inkml:trace xmlns:inkml="http://www.w3.org/2003/InkML" xml:id="stk21" contextRef="#ctx0" brushRef="#br0">20602 6090 0,'0'0'2,"0"0"1,0 0 6,0 0-1,0 0 2,0 0 0,0 0-1,0 0 0,0 0 1,0 41-1,-4-37 0,0 1 1,0-1-1,-1 0 0,1 0 1,-4 0-1,-4 0 0,-1 0 1,-12 5-1,1-5 0,-14 4 1,-11 0-1,-17 5 1,-17-5-1,-12 0 2,-9-8-1,5-8-1,4-4 1,16 3 0,21 1-2,13 4 3,12 0-3,8 0 2,4 0 0,5-5-2,-1 1 2,0-9-1,1-7 0,-1-9 2,1-9-2,3-8 1,5-3-3,8-5 6,8-17-5,9-8 2,16-16-1,17-9 3,20 1-9,9 11 7,3 22 0,1 16-1,-8 17 2,-9 12-3,-8 8 1,-5 13 0,-3 3 1,0 5 0,8 5-2,12 7 2,17 21 0,12 25-1,5 25 0,-5 25 0,-16 3 0,-13-3 1,-24-13-1,-13-12 2,-13-13 0,-11-12-2,-9-12 1,-13-1-3,-24 13 1,-38 9 1,-40 3 1,-30-12-1,-8-12 0,8-17 2,8-5-3,26-15 2,24-22-2,16-24 2</inkml:trace>
    </iact:actionData>
  </iact:action>
  <iact:action type="add" startTime="53553">
    <iact:property name="dataType"/>
    <iact:actionData xml:id="d22">
      <inkml:trace xmlns:inkml="http://www.w3.org/2003/InkML" xml:id="stk22" contextRef="#ctx0" brushRef="#br0">15641 6624 0,'0'0'6,"0"0"4,0 0-1,0 0 0,0 0 1,62 12-1,-33-3 1,4-5-1,5 0 1,3 0-1,13 0 1,29-4-1,37 0 2,24-4-3,30 0 2,12-4-1,5-1 0,-5-3 1,-25 0-1,-20-1 0,-17-3 1,-8 3-1,4-3 1,20-17-2,47-42 2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5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1" timeString="2020-09-13T00:47:57.019"/>
    </inkml:context>
  </inkml:definitions>
  <iact:action type="add" startTime="4942">
    <iact:property name="dataType"/>
    <iact:actionData xml:id="d0">
      <inkml:trace xmlns:inkml="http://www.w3.org/2003/InkML" xml:id="stk0" contextRef="#ctx0" brushRef="#br0">3411 5386 0,'0'0'2,"0"0"0,0 0 8,0 0-1,0 0 0,0 0 0,0 0 1,0 0-1,0 0 0,0 0 0,0 0 1,75 46 0,-34-38-1,17 0 1,0 5-1,8 3 0,17 9 1,8 4 1,8-4 1,9-9-6,-1-7 2,-7-9 2,-1 4 0,9 4-1,7-4 0,14-4 0,-5-4 1,-8-4-1,-13 0 1,-8 3-1,9 5 0,7-4 0,9-4 1,-8-9-1,-13 5 0,-8 4 1,-4 8-1,8 4 1,13 0 0,0-4-2,-9-4 1,-12-4 1,-21 3-1,-4 5 0,4 0 2,17 5-3,16-1 1,9-4 2,-1-9-2,-16 1-1,-16 4 2,-5 4-1,9 4 0,12 0 2,16-4-3,5-4 3,-4-4-3,-17 0 3,-21 3-3,-4 1 1,9 4 2,20 0-4,17 0 3,-1-4-1,-11 0 0,-22-4 2,-16 4-3,-12 4 1,4 0 1,12 4 0,17 0-1,16 0 0,4 0 0,-7-4 1,-22 0-1,-16 0 0,-8 0 2,-5 4-3,5 0 2,12 5-2,16-1 3,22 0-2,3-4 0,-12-4 0,0-4 0,-4 0 1,21 4-1</inkml:trace>
    </iact:actionData>
  </iact:action>
  <iact:action type="add" startTime="11955">
    <iact:property name="dataType"/>
    <iact:actionData xml:id="d1">
      <inkml:trace xmlns:inkml="http://www.w3.org/2003/InkML" xml:id="stk1" contextRef="#ctx0" brushRef="#br0">16630 5390 0,'0'0'2,"0"0"0,0 0 7,0 0 1,0 0-1,0 0 1,0 0-1,0 0 0,0 0 1,0 0-1,0 0 0,0 0 1,79 29-1,4-16 0,28-5 1,5-8-1,-8-4 1,-9 0-1,4-1 1,5 1-1,0 0 1,-9 0-1,-16 0 0,-21 0 0,-17 4 1,-12 0-1,-12 0 0,-5-4 1,-7 0-1,-5-1 0</inkml:trace>
    </iact:actionData>
  </iact:action>
  <iact:action type="add" startTime="13145">
    <iact:property name="dataType"/>
    <iact:actionData xml:id="d2">
      <inkml:trace xmlns:inkml="http://www.w3.org/2003/InkML" xml:id="stk2" contextRef="#ctx0" brushRef="#br0">5339 4914 0,'0'0'7,"0"0"2,0 0 2,0 0-3,0 0 2,0 0-1,0 0 0,0 0 1,0 0-1,0 0 0,0 0 1,0 0-1,0 0 0,0 0 1,91 13-1,25-1 1,33 0-1,17 1 2,7-1-1,-7-4-1,-21-8 1,-17 0 0,-16 0-2,-21 5 2,-9-1-1,-11 0 0,-9 0 1,-8 4-1</inkml:trace>
    </iact:actionData>
  </iact:action>
  <iact:action type="add" startTime="14040">
    <iact:property name="dataType"/>
    <iact:actionData xml:id="d3">
      <inkml:trace xmlns:inkml="http://www.w3.org/2003/InkML" xml:id="stk3" contextRef="#ctx0" brushRef="#br0">18885 4976 0,'0'0'7,"0"0"3,0 0-1,0 0 0,0 0 1,0 0-1,0 0 0,0 0 1,0 0-1,0 0 0,12-41 1,-12 37-1,0 0 1,0-1-1,0 1 0,0 4 1,0 0-1,5 0 1,-1 0-2,8 0 2,-12 0-1,104 4 1,-13-8 0,16-4-1,-3 4 0,-26 4 1,-7 0-1,-14 4 1,-11 0-1,-9-4 0,-12 0 1,-4 0-1,-1 0 0,9-4 1,21-13-2</inkml:trace>
    </iact:actionData>
  </iact:action>
  <iact:action type="add" startTime="16844">
    <iact:property name="dataType"/>
    <iact:actionData xml:id="d4">
      <inkml:trace xmlns:inkml="http://www.w3.org/2003/InkML" xml:id="stk4" contextRef="#ctx0" brushRef="#br0">19866 4931 0,'0'0'7,"0"0"3,0 0-1,0 0 0,0 0 0,0 0 0,0 0 1,0 0-1,0 0 0,0 0 1,0 0-1,0 0 1,-58-9-1,37 5 0,-4 0 1,4-4-1,1 0 0,-1-1 1,5-3-1,-1-9 0,0-8 1,5-12 0,4-13-1,-1-25 1,1-12-1,-4-16 2,-1 7-3,5 17 2,0 17-1,4 16 0,4 17 0,8-8 1,13-9 0,20 1-2,21-9 2,17 8-1,3 8 0,9 9 1,-8 9-1,-4 7 2,-17 9-3,-17 8 2,-3 8-1,3 25 0,5 33 0,4 25 0,-5 34 1,-16-1-1,-16 0 1,-13-16-1,-12-1 0,-9-11 1,-12-14-1,-20-3 0,-17-9 0,-17-12 1,-12-16-1,-1-22 1,1-11-1,-4-13 1,0-5-2</inkml:trace>
    </iact:actionData>
  </iact:action>
  <iact:action type="add" startTime="18280">
    <iact:property name="dataType"/>
    <iact:actionData xml:id="d5">
      <inkml:trace xmlns:inkml="http://www.w3.org/2003/InkML" xml:id="stk5" contextRef="#ctx0" brushRef="#br0">9597 5365 0,'0'0'7,"0"0"2,0 0 2,0 0-3,0 0 1,0 0 1,0 0-1,0 0 0,0 0 1,62-29-1,-21 21 1,21 0-1,13 4 0,12-5 0,4 5 1,-5 0 1,10 0-1,3 0 0,4 0-1,-20 4 0,-17 0 0,-16 0 2,-13 0-3,-12 0 2,-4 0-1,-9 0 0,-4 0-1,-8 0 0,0 0 2,0 0-1,0 0 0,-161 0 2,24-4-1,-3-5-1,20-3 0,25 4 0,24 3 1,22 5 0,11 0-2,14 0 2,3 0 0,4 0-1,5 0 0,0-4 2,7 0-2,5 0-1,0 4 2,0 0-2,0 0 3,108 0-2,-29 0 1,20-4-1,8 0 0,1 0 1,-9-1-1,-24 5 0,-21 5 0,-13-1 1</inkml:trace>
    </iact:actionData>
  </iact:action>
  <iact:action type="add" startTime="21388">
    <iact:property name="dataType"/>
    <iact:actionData xml:id="d6">
      <inkml:trace xmlns:inkml="http://www.w3.org/2003/InkML" xml:id="stk6" contextRef="#ctx0" brushRef="#br0">22240 5158 0,'0'0'2,"0"0"-2,0 0 1,0 0 20,0 0-21,0 0 4,0 0 6,0 0-1,0 0 1,-62-4-1,21 0 1,-9 4-1,-12 0 0,-16 0 0,-17-4 1,-9-4 0,1-9-1,7-8 0,10-4 1,11-8-1,9 0 0,16 0 1,9 3-1,8 1 0,12 0 0,9-4 1,12-5 0,12-11-1,29-30 1,38-33 0,29-12-1,20-13 0,8 8 0,-11 26 1,-18 24-1,-24 25 0,-17 16 1,-16 18-1,-5-1 2,-3 17-2,-1-1-1,5 9 2,11 25 0,18 25-2,12 41 2,0 33 1,-13-8-4,-24-17 3,-30-8-1,-24-12 1,-29 4-1,-41 8 0,-42 4 0,-29-8 1,-20-8 0,-5-13-2,5-12 3,16-4-2,37-21-1,37-17 2</inkml:trace>
    </iact:actionData>
  </iact:action>
  <iact:action type="add" startTime="24614">
    <iact:property name="dataType"/>
    <iact:actionData xml:id="d7">
      <inkml:trace xmlns:inkml="http://www.w3.org/2003/InkML" xml:id="stk7" contextRef="#ctx0" brushRef="#br0">16924 3983 0,'0'0'7,"0"0"3,0 0-1,0 0 0,0 0 0,0 0 1,0 0-1,0 0 1,0 0-1,0 0 0,-17-50 1,38 17-1,16-9 0,30-24 1,28-17-1,12-8 2,9 8 0,0 1-1,0 15-1,4 1 0,-4 8 0,-13 0 1,-4 8-1,-4 9 0,-3 8 1,11 8-1,9-8 0,12-8 1,-4 7 0,4 1-1,-12 8 0,3 9 0,-3-9 0,-13 0 1,-12 0-1,-8 17 1,0 0-2,3 8 4,13 0-3,13 0 1,-9-8-2,-8 8 2,-16-9-1,-5 9 1,0 9 1,17 7-4,13 9 0,-1 0 3,0-9-2,-8 9 2,-8-8-1,-13-1 1,-8 1-2,-8-9 2,-4 9 0,-5-9-1,5 9 0,4 7 0,12 1 1,4 8-1,5 9 1,-5-9-1,-12 0 0,-12 0 0,-9-8 2,-17 0-1,5 0-2,0 0 2,-4 8-1,4 8 0,-1 0 0,1 1 0,-4-1 2,0 1-2,-5-9-1,-3 0 2,-1 0 0,0 8 0,5 9 0,0 0-2,-5 8 1,0-9 0,1-7 1,-5-1-2,0-16 2,-4-8 0,1 7-1,-1-7 0,0-9 1,0 9-1,0-9-1,-4 0 3,0 1-3,0-9 2,0 8 1,0-8-3,0 8 2,0-8-2,0 9 1,0-9 2,0-9-3,4 1 1</inkml:trace>
    </iact:actionData>
  </iact:action>
  <iact:action type="add" startTime="56955">
    <iact:property name="dataType"/>
    <iact:actionData xml:id="d8">
      <inkml:trace xmlns:inkml="http://www.w3.org/2003/InkML" xml:id="stk8" contextRef="#ctx0" brushRef="#br0">17023 5535 0,'0'0'2,"0"0"0,0 0 12,0 0-9,0 0 5,42-16-1,-13 3 1,4 1-1,0-1 0,0 5 1,0 0-1,4-1 0,5 5 1,15 0-1,26 0 0,21 0 2,12 0-2,-13-5 0,-16 1 0,-17 4 1,-8 4-1,9 0 0,11 4 1,13-4-1,13 4 0,-17-4 1,-12 0-1,-17 0 1,-13 0-1,-3 0 0,4 0 1,7 4-1,18 1 0,12-1 0,4-4 1,-4 0-1,-13 0 0,-12-4 1,-16-1 0,-9 5-1,-4 0 0,0 0 0,9 0 1,15 5-1,26-1 1,17 0-1,3-4 0,-8 0 1,-20-4-1,-22 0 0,-7-1 0,-9 5 1,-4 0 0,13 5-1,16-1 0,16 0 0,13-4 1,5 0-1,-10-4 0,-11 0 1,-13-1-1,-8 5 1,8 0-1,25 0 0,29-4 1,20 0-1,25-4 0,38-4 1</inkml:trace>
    </iact:actionData>
  </iact:action>
  <iact:action type="add" startTime="57980">
    <iact:property name="dataType"/>
    <iact:actionData xml:id="d9">
      <inkml:trace xmlns:inkml="http://www.w3.org/2003/InkML" xml:id="stk9" contextRef="#ctx0" brushRef="#br0">23370 3486 0,'-108'-58'6</inkml:trace>
    </iact:actionData>
  </iact:action>
  <iact:action type="add" startTime="76401">
    <iact:property name="dataType"/>
    <iact:actionData xml:id="d10">
      <inkml:trace xmlns:inkml="http://www.w3.org/2003/InkML" xml:id="stk10" contextRef="#ctx0" brushRef="#br0">5476 3718 0,'0'0'1,"0"0"2,0 0 7,0 0-1,0 0 1,0 0-1,0 0 0,0 0 0,0 0 1,0 0-1,-41-9 0,36 9 1,5 9-1,-8-1 0,0 17 1,0 24-1,-5 42 0,1 25 1,-5 25-1,5 0 1,8-17-1,4-4 0,4 4 1,4 5-1,4 12 0,9-5 1,4-7 0,-4-18-1,-1-28 0,-3-21 0</inkml:trace>
    </iact:actionData>
  </iact:action>
  <iact:action type="add" startTime="77004">
    <iact:property name="dataType"/>
    <iact:actionData xml:id="d11">
      <inkml:trace xmlns:inkml="http://www.w3.org/2003/InkML" xml:id="stk11" contextRef="#ctx0" brushRef="#br0">5579 3660 0,'0'0'7,"0"0"10,0 0-15,0 0 7,0 0 1,83 0-1,0 0 0,12 0 1,13-9-1,-9 9 2,-8-8-3,-8 8 2,-13 0-1,-4 0 0,0 0 1,-4 0-1,-4 8 0,-4-8 1,-4 9-1,-5-9 0,-3 0 1,-9 0-1,0 0 0,-4 0 1,-9 0-1,-3 0 0,-5 0 0,1 0 1,-5 0-1,0 0 0,1 0 1,-1 0-1,0 8 0,1-8 0,-1 8 1,0-8 0,4 8-1,-7 9 0,7 16 1,5 33-1,-1 17 1,-3 8-1,-5 0 0,-8-8 1,0 17-1,0 15 0,0 10 1,-8-5-1,3-29 0,1-25 1,0-16-1,4-13 0,0-8 1,-4-4-1,0-9 0,0 1 1,0 0-1,-9-1 0,-8 5 0,-36 4 1,-63 8-1,-108 4 1,-107-12-1</inkml:trace>
    </iact:actionData>
  </iact:action>
  <iact:action type="add" startTime="94468">
    <iact:property name="dataType"/>
    <iact:actionData xml:id="d12">
      <inkml:trace xmlns:inkml="http://www.w3.org/2003/InkML" xml:id="stk12" contextRef="#ctx0" brushRef="#br0">5372 4140 0,'0'0'2,"0"0"1,0 0 6,13-50 0,-1 25 0,5-8 1,8 0-1,8 0 0,8 0 1,13 0-1,25 0 1,12-1 0,12 1-1,-8 0 0,-12 17 0,-17 7 1,-8 9-1,0 9 0,-8-9 1,3 8-1,1-8 1,0 8-1,-4-8 0,-5 9 1,-4-1-1,-3 0 0,-1 0 0,-4 9 1,-8-9 0,4 17-1,0 0 0,0 8 1,0 17-1,0-1 0,-9 18 1,-3-1-1,-5-8 0,-8 0 1,1 0-1,-1-9 0,0 5 1,4 0-1,-4 0 1,5 0-1,-1-5 0,0 1 4,-4-8-7,0-5 3,-4-8 1,0-4-1,0-5 0,0-3 0,-4-1 1,-4-3-1,-9 3 1,-20 9-1,-33 4 1,-42 8-1,-29 5 0,-12-5 0,-4 0 1,12-3-1,9-18 1</inkml:trace>
    </iact:actionData>
  </iact:action>
  <iact:action type="add" startTime="95578">
    <iact:property name="dataType"/>
    <iact:actionData xml:id="d13">
      <inkml:trace xmlns:inkml="http://www.w3.org/2003/InkML" xml:id="stk13" contextRef="#ctx0" brushRef="#br0">3411 5370 0,'0'0'6,"0"0"3,0 0 1,0 0-1,0 0 0,33-46 1,17 21-1,41-12 0,25-9 1,-8 9-1,-26 12 2</inkml:trace>
    </iact:actionData>
  </iact:action>
  <iact:action type="add" startTime="133698">
    <iact:property name="dataType"/>
    <iact:actionData xml:id="d14">
      <inkml:trace xmlns:inkml="http://www.w3.org/2003/InkML" xml:id="stk14" contextRef="#ctx0" brushRef="#br0">5559 4674 0,'0'0'2,"0"0"0,0 0 9,0 0-3,0 0 2,0 0-1,0 0 0,0 0 1,0 0-1,-42 17 1,38-13-1,0-4 0,0 0 1,4 0-1,0 0 0,0 4 1,0 0-1,0 0 0,0 0 1,0 0-1,0-4 0,0 0 1,0 0-1,0 0 0</inkml:trace>
    </iact:actionData>
  </iact:action>
  <iact:action type="add" startTime="134061">
    <iact:property name="dataType"/>
    <iact:actionData xml:id="d15">
      <inkml:trace xmlns:inkml="http://www.w3.org/2003/InkML" xml:id="stk15" contextRef="#ctx0" brushRef="#br0">5538 5109 0,'0'0'7,"0"0"2,0 0 0,0 0 0,0 0 0,0 0 0,0 0 0,0 0 1,0 0-1,0 0 1,0 0-1,0 0 0,0 0 1,0 0-1,0 0 0,0 0 1,0 0-1,0 0 1,0 0-1,0 0 0,0 0 0,0 0 1,0 0-1,0 0 0,45 25 1,-24-17-1,-4 0 1,8 0-1,3 1 1,6-1-1,3 0 0,0 1 1,0-1-1,5-4 1,-5 0-1,-4-4 1,4 0-2,-4 0 2,0-4-1,1 4 0,-1 0 1,-4 0-1,4 0 1,4 4-1,4 0 0,5 0 1,3 5-1,1-1 1,-4-4-1,-5 0 1,0 0-1,-8 0 1,-4-4-2,0 0 4,-4 0-5,0 0 3,-13 0-1,1 0 2,-1 0-4,1 0 3,-5 0-1,4 0 1,-8 0-1,1 0 1,-1 0-1,0 0 0,0 0 1,0 0-2,0 0 1,0 0 1,1 0-1,-1 0 1,0 0-1,0 0 1,0 0-1,-4 0 0,0 0 1,0 0-2,0 0 3,0 0-1,0 0-2,0 0 1,0 0 1,0 0-1,0 0 2,0 0-3,0 0 1,0 0 4,-103-8-5,82 4 0,-12 0 1,4 0 0,-4 0 0,0-1 1,0-3 1,0 0-4,4 4 3,0 0 0,4 0-1,0-1 0,0 1 1,0 0-1,1 4 0,-1 0 2,-4 0-3,-4 0 1,-9 0 1,-7 4-1,-5-4 0,-4 0 0,0 0 1,0-4-1,4 0 0,9 0 1,3 0 1,1 0-3,8 4 2,0 0-2,0 0 2,0 4 1,0 0-4,-1 0 3,5 0-1,5 0 1,3 0-2,4-4 4,5 0-5,0 0 3,3 0-1,1 0 1,8 0-2,-8 0 2,4 0-1,-1 0 1,1 0-2,0 0 2,0 0 0,0 0-1,4 0 1,0 0-2,0 0 1,0 0 1,0 0-1,0 0 0,0 0 2,0 0-3,0 0 1,0 0 2,0 0-3,83-12 2,-63 8 0,5 4-1,4 0 0,0 0 1,4 4-1,9 0 0,3 0 0,9 0 1,4-4-1,4-4 1,4 0-1,4-4 1,-3 0-2,-5 3 3,4 1-2,-4 4 0,8 0 0,-4 0 0,5-4 1,-1-4-1,-4-5 0,-8 1 2,-4 0-3,-17 3 1,-4 1 1,-8 0-1,-4 4 0,-5-1 2,-3 1-2,-5 0 0,0 4-1,-3 0 2,-1 0 0,0 0-2,0 0 3,0 0-2,0 0 0,0 0 0,0 0 1,1 0-2,-1 0 2,0-4-1,-4 4 0,0 0 1,0-4 1,0 0-2,0 0 1,0-1-2,0 5 1,0 0 0,0 0 1,0 0-1,0 0 0,0 0 3,-99 9-4,45-1 1,-12-4 2,-1 0-4,5-4 3,-8 0-1,4 4 3,-13 5-4,-12 7 1,-4 1 0,-4-5 0,8-3 1,8-5 0,8-4-1,13 4-1,5 0 2,3 0 0,0 0-2,4 0 2,5 1-1,3-1 1,9 0 0,0 0-1,8 0 2,5 0-4,-9-4 4</inkml:trace>
    </iact:actionData>
  </iact:action>
  <iact:action type="add" startTime="140179">
    <iact:property name="dataType"/>
    <iact:actionData xml:id="d16">
      <inkml:trace xmlns:inkml="http://www.w3.org/2003/InkML" xml:id="stk16" contextRef="#ctx0" brushRef="#br0">4115 5419 0,'0'0'2,"0"0"-1,0 0 10,0 0-2,0 0-1,0 0 3,0 0-3,0 0 2,0 0-1,0 0 0,0 0 1,0 0-1,-50-4 0,42 0 1,-9 0-1,-8 0 1,5 0-1,-26 4 0,-3 0 1,-1 0-1,0 0 0,1 0 1,-1-5-1,17 5 1,0-4-1,0 0 0,16 0 0,1 4 1,-1 0-1,5 0 1,-1 0-1,5-4 0,0 4 1,-1-4-1,1 0 1,0-1 0,8 1-2,-8 0 3,8 0-2,-9 0 0,9 0 0,-8 0 1,8-5-2,-8-3 3,8-1-3</inkml:trace>
    </iact:actionData>
  </iact:action>
  <iact:action type="add" startTime="140858">
    <iact:property name="dataType"/>
    <iact:actionData xml:id="d17">
      <inkml:trace xmlns:inkml="http://www.w3.org/2003/InkML" xml:id="stk17" contextRef="#ctx0" brushRef="#br0">3411 4065 0,'0'0'6,"0"0"3,0 0 2,0 0-3,0 0 1,0 0 1,0 0-1,0 0 1,0 0-1,0 0 0,9-49 1,-9 40-1,8 1 0,8 0 1,1-9-1,0 9 0,16 0 1,-4-1-1,0 9 0,4-8 1,0 8-1,12-8 1,-16 8-2,4 0 2,0-8 0,1 8-1,-10 0 0,9 0 2,-8 0-3,0 0 2,0 8-1,0-8 0,4 8 1,-9-8-1,5 8 0,0-8 1,0 9-2,0-1 2,0-8 2,-9 8-5,9 1 2,-9-1 1,1 0-1,0 0 0,-1 1 1,1 7-2,-1-8 2,1 1 0,-9-1-1,9 9 1,-9-9-2,0 8 2,0 1-1,1 0 1,-1-1-1,-8 1 0,8-1 1,-8 9-1,0 0 1,0 0-1,0 0 0,-8-1 1,8 10-1,0-10 0,0 1 0,8 0 1,-8 4-1,8 4 1,-8 9-1,9-1 1,-9 5-1,0 3 0,-9 1 0,-7 4 1,8 0-1,-9-5 0,1-3 1,-1-5-2,0-4 2,1-3 0,-1-5-1,1-5 0,8-3 1,-9 0-1,9-5 1,-1 1-1,1 0 0,0-5 0,0 0 1,-9 1 0,9-1-2,-5 1 2,-7-1-1,3-4 0,-8 1 1,9-1-1,-17 0 1,4 0-1,-17-3 1,-3-1-1,-9-4 0,8-4 0,0-1 1,9-3 1,8 0-2,0 0 1,0-1-1,8 1 1,8 0-1,1-5 4,-1 1-6,1-5 2,-1 1-1,9-5 1,-9-4 1,9-4 1,0-4 0,-1 0-2,9-4-4,-8 0 5,8 3 0,-8 1-1,8 0 0,0-4 2,0 0-1,0-5-3,0 1 3,0-5-1,-8-3 1,8-9-2,0-4 2,0 4-1,0 4 1,0 4-1,0 9 0,8-1 0,-8 1 1,8 8-2,9-9 2,-9 9 1,9 0-3,7 8 3</inkml:trace>
    </iact:actionData>
  </iact:action>
  <iact:action type="add" startTime="148881">
    <iact:property name="dataType"/>
    <iact:actionData xml:id="d18">
      <inkml:trace xmlns:inkml="http://www.w3.org/2003/InkML" xml:id="stk18" contextRef="#ctx0" brushRef="#br0">3593 5138 0,'0'0'3,"0"0"-1,0 0 12,0 0-9,0 0 4,0 0 0,0 0 1,0 0-1,0 0 0,0 0 1,0 0-1,67 4 0,-18-8 1,34-5-1,25 1 0,7 0 1,5-5 2,-16-3-4,-13 3 1,-33 1 0,-17 4 1,-8 4-1,-16-1 1,-17 5-2,0 0 2,0 0-1,0 0 2,-116 17-3,41-5 2,-7 5-1,-1 0 0,8-1 0,22-3 1,-1-5-1,21 0 1,8-4-1,8 0 0,1 1 2,16-5-2,0 0-1,0 0 3,0 0-3,0 0 3,132 4-4</inkml:trace>
    </iact:actionData>
  </iact:action>
  <iact:action type="add" startTime="150278">
    <iact:property name="dataType"/>
    <iact:actionData xml:id="d19">
      <inkml:trace xmlns:inkml="http://www.w3.org/2003/InkML" xml:id="stk19" contextRef="#ctx0" brushRef="#br0">7516 5374 0,'0'0'6,"0"0"5,0 0-2,0 0 0,0 0 0,0 0 0,0 0 1,0 0-1,-42 0 0,38 0 0,4 0 1,0 0-1,0-4 1,0 4-1,0 0 0,0 0 1,116-29-1,-17 12 0,25 0 1,0-3-1,17-1 2,-8 9 1,-5 7-4,-17 1 3,-11 0-3,-9 4 1,-8-4 1,-5 4-1,1 0 0,-1 0 1,1 4 0,-9 4-2,-20-3 2</inkml:trace>
    </iact:actionData>
  </iact:action>
  <iact:action type="add" startTime="163079">
    <iact:property name="dataType"/>
    <iact:actionData xml:id="d20">
      <inkml:trace xmlns:inkml="http://www.w3.org/2003/InkML" xml:id="stk20" contextRef="#ctx0" brushRef="#br0">5459 5225 0,'0'0'2,"0"0"2,0 0 6,0 0-3,0 0 4,0 0-4,0 0 3,0 0-1,54-21 1,-13 13 0,26-5-1,28 1 0,21-5 0,4 5 2,-4 4-1,-1-1-1,-3 5 1,-13-4-1,-12 4 1,-21-5-1,-20 5 0,-13 0 2,-12 0-3,-5 4 1,-7 0-1,-5 0 1,-4 0 0,0 0 1,0 0-1,-149-21 1,33 17-1,-21 8 1,-16 5-1,8-1 0,38 0 1,28-4-1,26 0 0,15 1 1,13-5-1,1 0 0,11 0 1,5 0-1,4 0 0,0 0 1,4 0-1,0 0 0,0 0 0,0 0 1,82 8-1,-11-8 2,16 0-3,8-4 2,-12 4-1,-5 0 0,-3 0 1,-9-4-1,-8-1 0,-9 1 0,-7 0 1,-13 0-1,-4 4 1,-9 0-1,-3 0 0,-9 0 0,-4 0 1,0 0 0,0 0-1,0 0 0,-162 0 2,42 4-2,-8 4 0,20-3 1,26-1-2,24-4 2,16 0 0,13 0-1,9 0 0,3 0 0,9 0 0,0 0 0,4 0 2,4 0-3,0 0 2,0 0 1,0 0-3,128-4 2,-8-9-1,33-3 0,12-9 0,5-17 1,-13-11-1</inkml:trace>
    </iact:actionData>
  </iact:action>
  <iact:action type="add" startTime="166463">
    <iact:property name="dataType"/>
    <iact:actionData xml:id="d21">
      <inkml:trace xmlns:inkml="http://www.w3.org/2003/InkML" xml:id="stk21" contextRef="#ctx0" brushRef="#br0">7710 5585 0,'0'0'1,"0"0"1,0 0 9,0 0-3,-25-42 1,9 13 1,-13-4-1,-13-4 0,-7-4 1,-5-1-1,0 1 0,4-1 1,5-3 0,-1-1-1,5-3 0,8-1 1,8 0-1,0-8 0,5-4 1,-5-8-1,4-5 0,-8 1 1,4 8-1,9 8 1,-5 8-1,9 4 0,3 5 1,5 8-1,4 0 1,4 8-2,9 0 3,16-16-1,8-1-1,21-16 1,4 9-2,4-1 3,5 0-2,20 9 0,4 8 0,8 16 1,5 1-1,-17 7 0,-13 1 1,5 8-1,8 0 0,13 8 1,3 1 0,-12 7-2,-20-8 3,-17 9-1,-13-9-3,-8 9 4,-3-9-2,-10 9 0,-3-9 0,0 8 1,-5-7-1,1 7-1,-5 1 4,5-1-5,-1 9 4,1 8-1,-1 9-1,1 8-1,-5 7 2,1 18 1,3 4-1,5 12 0,4 4 1,0-8-6,-5-8 5,-3-13-2,-9-16 1,-8-9 1,-4-4 5,-8 9-10,-17 16 4,-46 33-1,-78 42 1,-95 28 2,-71-3-1</inkml:trace>
    </iact:actionData>
  </iact:action>
  <iact:action type="add" startTime="167823">
    <iact:property name="dataType"/>
    <iact:actionData xml:id="d22">
      <inkml:trace xmlns:inkml="http://www.w3.org/2003/InkML" xml:id="stk22" contextRef="#ctx0" brushRef="#br0">7739 13762 0,'0'0'6,"0"0"4,0 0-1,0 0 0,0 0 0,0 0 1,0 0 0,0 0-1,0 0 0,0 0 0,0 0 1,0 0-1,0 0 1,0 0-1,0 0 0,0 0 1,0 0-1,0 0 0,0 0 1,0 0-1,0 0 0,41 0 1,-20 4-1,4 0 0,4 0 1,4 0-1,4 1 1,0-1-1,1-4 0,-1 0 1,8-4-1,9-1 0,8 1 2,9 0 0,-1 4-2,4 4 0,-3 0 1,-9 5 0,-4-5-1,-4 0 0,-5-4 0,-7 0 0,3 0 0,1-4 1,-5 0 0,4 0-1,-3-1 1,-1 5-1,-4 0 0,-3 0 0,-10 0 0,1 0 1,-8 0-1,-1 0-1,-3 0 1,-1 0 1,-4 0-2,1 0 2,-1 0-1,-4 0 0,0 0 1,0 0-1,0 0 1,1 0-2,-1 0 2,-4 0-1,0 0 0,0 0 1,0 0 0,0 0-1,0 0 0,0 0 1,0 0-1,0 0 0,-95 0 1,49 9-1,-12-1 0,-12-4 1,-9-4-1,-16-4 1,-4 4-1,-9 8 1,9 5-1,16 3 0,13-3 0,12-5 1,16-4-1,5 0 1,8-4-2,4 0 3,5 0-3,3 0 2,1 0-1,3 0 0,5 0 0,0 0 2,-1 0-3,5 0 1,0 0 1,0 0 0,0 0-1,4 0 0,0 0 1,0 0-1,0 0 0,0 0 1,186-12-1,-12-5 0,20-3 1,-16-5-1,-25 0 1,-29-4 0,-28-4-1</inkml:trace>
    </iact:actionData>
  </iact:action>
  <iact:action type="add" startTime="173823">
    <iact:property name="dataType"/>
    <iact:actionData xml:id="d23">
      <inkml:trace xmlns:inkml="http://www.w3.org/2003/InkML" xml:id="stk23" contextRef="#ctx0" brushRef="#br0">9125 4753 0,'0'0'2,"0"0"0,0 0 8,0 0-1,0 0 0,-41-29 0,32 25 1,1 4-1,0-5 1,4 5-1,0 0 0,-1 0 1</inkml:trace>
    </iact:actionData>
  </iact:action>
  <iact:action type="add" startTime="181147">
    <iact:property name="dataType"/>
    <iact:actionData xml:id="d24">
      <inkml:trace xmlns:inkml="http://www.w3.org/2003/InkML" xml:id="stk24" contextRef="#ctx0" brushRef="#br0">4371 13923 0,'0'0'1,"0"0"1,0 0 9,0 0-3,0 0 1,0 0 0,50 0 1,-21 0-1,-8-4 1,12 0-1,8 0 0,17-4 1,12-1-2,13 5 2,12 4 1,-4 0-2,0 0 0,-4 0 0,4-4 1,13-4-1,11 4 1,-11 8-2,-5 0 1,-12 4 1,-8 1 0,-5-5-1,5-4 1,16 0-2,12 0 2,-3 4-1,-5 0 1,-12 0-1,-17 4 1,-8-3-1,9-1 0,7 4 0,13 0 1,9 5-1,-1-5 0,-4 4 1,-25 1-1,-3-1 0,-5 1 1,8-1-1,21 5 0,13-5 1,-1-4-1,-8 1 1,-16-5-2,-17 0 2,-8 0-1,-1 0 1,-7 0-1,16 0 0,12 1 1,13-1-1,0-4 1,-4-4-1,-9-1 0,-12 1 0,-8 0 1,-17 0-1,5 4 1,-1 0-1,5 0 0,8-4 0,12 4 1,12-4 0,1 0-1,4-1 0,-21 1 1,-4 0-1,-13 4 0,-8 0 1,-8 0-1,0 0 0,9 0 1,11 0-2,17 0 2,21 0-1,8 0 1,-4 0-1,-8 0 1,-21 0-1,-8 4 0,0 0 1,8 1-1,21-1 0,24 0 1,9-4-1,-4 0 0,-21 0 1,-13 0-1,-3 4 0,12 4 1,20 1-1,17-1 0,1-4 1,-18 0-1,-12 0 0,0 9 1,9-1-1,12 1 1,0-5-1,-13-4 1,-8 0-1,-12 0 0,-4 0 0,16-8 1,37-25-2,67-45 2</inkml:trace>
    </iact:actionData>
  </iact:action>
  <iact:action type="add" startTime="183071">
    <iact:property name="dataType"/>
    <iact:actionData xml:id="d25">
      <inkml:trace xmlns:inkml="http://www.w3.org/2003/InkML" xml:id="stk25" contextRef="#ctx1" brushRef="#br0">12712 14085 0</inkml:trace>
    </iact:actionData>
  </iact:action>
  <iact:action type="add" startTime="184041">
    <iact:property name="dataType"/>
    <iact:actionData xml:id="d26">
      <inkml:trace xmlns:inkml="http://www.w3.org/2003/InkML" xml:id="stk26" contextRef="#ctx1" brushRef="#br0">12712 14085 0</inkml:trace>
    </iact:actionData>
  </iact:action>
  <iact:action type="add" startTime="184693">
    <iact:property name="dataType"/>
    <iact:actionData xml:id="d27">
      <inkml:trace xmlns:inkml="http://www.w3.org/2003/InkML" xml:id="stk27" contextRef="#ctx0" brushRef="#br0">4988 13464 0,'0'0'7,"0"0"3,0 0-1,0 0 0,0 0 1,0 0-1,-54 4 0,29-4 1,-16 0-1,-21-4 0,-13 4 1,-20 0-1,-4 0 1,-17-4-1,8-9 1,9-7-1,8-5 0,8-4 1,-8-9-1,-8-7 0,0-5 1,16-4-2,17 9 2,16-1 0,17-8-1,8-12 0,9-21 0</inkml:trace>
    </iact:actionData>
  </iact:action>
  <iact:action type="add" startTime="185029">
    <iact:property name="dataType"/>
    <iact:actionData xml:id="d28">
      <inkml:trace xmlns:inkml="http://www.w3.org/2003/InkML" xml:id="stk28" contextRef="#ctx0" brushRef="#br0">1980 11033 0,'0'-86'7,"0"-68"3,0-115 0,0-50 1,0 30-2,0 19-1,0 47 2,-8 28-1,-1 26 1,1 19-1,0 10 2,-9-1-3,1-8 2,-1-4-1,1-5 0,-1-11 1,0-1-1,9 0 0,0-4 1,0 0 0,8 9-2,0 16 2,0 16-1,8 1 0,-8-5 1,16 0-1,1 5 2,0 12-3,-1 12 2,1 13-1,-1 0 0,1-5 0,-9-7 0,0 3 1,-8 21-1,9 30 1</inkml:trace>
    </iact:actionData>
  </iact:action>
  <iact:action type="add" startTime="185420">
    <iact:property name="dataType"/>
    <iact:actionData xml:id="d29">
      <inkml:trace xmlns:inkml="http://www.w3.org/2003/InkML" xml:id="stk29" contextRef="#ctx0" brushRef="#br0">3411 4728 0,'0'0'8,"0"0"2,0 0-1,0 0 1,0 0-1,0 0 0,0 0 0,0 0 1,0-42-1,0 38 0,0 0 1,0 0 0,0 4-1,0 0 1,0 0 0,0 0-2,0 0 2,0 0 0,0 0-2,0 0 2,0 0-1,0 0 1,0 0-1,0 0 1,0 0-1,0 0 0,0 0 0,0 0 3,0-4-5,0 4 2,0 0 0,0 0 1,0-4-1,0 0 1,0-1-1,0 1 0,0 0 0</inkml:trace>
    </iact:actionData>
  </iact:action>
  <iact:action type="add" startTime="188406">
    <iact:property name="dataType"/>
    <iact:actionData xml:id="d30">
      <inkml:trace xmlns:inkml="http://www.w3.org/2003/InkML" xml:id="stk30" contextRef="#ctx1" brushRef="#br0">3418 4737 0</inkml:trace>
    </iact:actionData>
  </iact:action>
  <iact:action type="add" startTime="189489">
    <iact:property name="dataType"/>
    <iact:actionData xml:id="d31">
      <inkml:trace xmlns:inkml="http://www.w3.org/2003/InkML" xml:id="stk31" contextRef="#ctx1" brushRef="#br0">3418 4737 0</inkml:trace>
    </iact:actionData>
  </iact:action>
  <iact:action type="add" startTime="189694">
    <iact:property name="dataType"/>
    <iact:actionData xml:id="d32">
      <inkml:trace xmlns:inkml="http://www.w3.org/2003/InkML" xml:id="stk32" contextRef="#ctx1" brushRef="#br0">3418 4737 0</inkml:trace>
    </iact:actionData>
  </iact:action>
  <iact:action type="add" startTime="189754">
    <iact:property name="dataType"/>
    <iact:actionData xml:id="d33">
      <inkml:trace xmlns:inkml="http://www.w3.org/2003/InkML" xml:id="stk33" contextRef="#ctx1" brushRef="#br0">3418 4737 0</inkml:trace>
    </iact:actionData>
  </iact:action>
  <iact:action type="add" startTime="191101">
    <iact:property name="dataType"/>
    <iact:actionData xml:id="d34">
      <inkml:trace xmlns:inkml="http://www.w3.org/2003/InkML" xml:id="stk34" contextRef="#ctx0" brushRef="#br0">1963 10959 0,'0'0'2,"0"0"1,0 0 6,0 0 3,0 0-6,0 0 3,0 0 1,0 0-1,0 0 2,0 0-2,-25 62 0,34 4 1,-1 17-1,0-4 0,-8 4 0</inkml:trace>
    </iact:actionData>
  </iact:action>
  <iact:action type="add" startTime="191295">
    <iact:property name="dataType"/>
    <iact:actionData xml:id="d35">
      <inkml:trace xmlns:inkml="http://www.w3.org/2003/InkML" xml:id="stk35" contextRef="#ctx0" brushRef="#br0">3411 12454 0,'0'0'6,"0"0"4,0 0-1,9 58 0,-9-25 1,8 0-1,0 0 0,9-8 1,16-9-1</inkml:trace>
    </iact:actionData>
  </iact:action>
  <iact:action type="add" startTime="191872">
    <iact:property name="dataType"/>
    <iact:actionData xml:id="d36">
      <inkml:trace xmlns:inkml="http://www.w3.org/2003/InkML" xml:id="stk36" contextRef="#ctx0" brushRef="#br0">1930 11505 0,'0'0'7,"0"0"2,0 0 2,0 0-4,0 0 3,0 0 0,0 0-1,17 79 0,-9-9 1,0 13-1</inkml:trace>
    </iact:actionData>
  </iact:action>
  <iact:action type="add" startTime="192021">
    <iact:property name="dataType"/>
    <iact:actionData xml:id="d37">
      <inkml:trace xmlns:inkml="http://www.w3.org/2003/InkML" xml:id="stk37" contextRef="#ctx0" brushRef="#br0">3411 12690 0,'0'0'8,"9"41"0,-1-4 4,17 25-5,16 21 3,17 17 0,8-1 0,9-4 2,7-25-3,9-28 0</inkml:trace>
    </iact:actionData>
  </iact:action>
  <iact:action type="add" startTime="192592">
    <iact:property name="dataType"/>
    <iact:actionData xml:id="d38">
      <inkml:trace xmlns:inkml="http://www.w3.org/2003/InkML" xml:id="stk38" contextRef="#ctx0" brushRef="#br0">1889 11948 0,'0'0'5,"0"0"4,0 0 1,0 0-1,25 79 1,-9 0-1</inkml:trace>
    </iact:actionData>
  </iact:action>
  <iact:action type="add" startTime="192692">
    <iact:property name="dataType"/>
    <iact:actionData xml:id="d39">
      <inkml:trace xmlns:inkml="http://www.w3.org/2003/InkML" xml:id="stk39" contextRef="#ctx0" brushRef="#br0">3411 12892 0,'0'0'8,"9"104"1,-1 4 1,8 20-1,1-20 2,8-34 0,-9-28-1,-7-13-2,-1-13 3,0-7-4,-8-5 1,0-4 1,0-4 1,0 0-1,-25-120 0</inkml:trace>
    </iact:actionData>
  </iact:action>
  <iact:action type="add" startTime="192880">
    <iact:property name="dataType"/>
    <iact:actionData xml:id="d40">
      <inkml:trace xmlns:inkml="http://www.w3.org/2003/InkML" xml:id="stk40" contextRef="#ctx0" brushRef="#br0">1980 12313 0,'0'0'7,"0"0"3,0 0 0,0 0-2,0 0 1,0 0 1,0 0-1,0 0 1,0-42-1,0 38 0,0 4 0,0 0 1,0 0-1,0 0 0</inkml:trace>
    </iact:actionData>
  </iact:action>
  <iact:action type="add" startTime="193060">
    <iact:property name="dataType"/>
    <iact:actionData xml:id="d41">
      <inkml:trace xmlns:inkml="http://www.w3.org/2003/InkML" xml:id="stk41" contextRef="#ctx0" brushRef="#br0">3411 12731 0,'0'0'1,"25"50"3,17-5 5,24 17 0,8 0 1,-12-12-1,-24-13 1,-5-8 0,-17-8 0,1-9-2,-9-3 1,-8-1 0,8-4 0,-8 0 1,-8-4-1,8 0 1,-58-33-1,-8-12 1,0-5-1,24 4 0,9 5 1,8 4-1,9 4 0,8 8 0,-1 4 2,1 5-2,0 3 0,8 1 0,-9 3 0,9 1 0,0 4 1,0 0 0,0 0-1,0 0 0,0-1 0,0 5 0,0 0 1,0 0-1,0 5 1,0 3-1,0 4 1,0-12-1,17 50 0,8-9 1,8 9-1,8 0 0,-8-9 2,-8-8-2,-8-8 0,-9-8 2,0-5-1,-8-4-1,-8-4 0</inkml:trace>
    </iact:actionData>
  </iact:action>
  <iact:action type="add" startTime="194112">
    <iact:property name="dataType"/>
    <iact:actionData xml:id="d42">
      <inkml:trace xmlns:inkml="http://www.w3.org/2003/InkML" xml:id="stk42" contextRef="#ctx0" brushRef="#br0">1781 5200 0,'0'0'6,"0"0"11,0 0-16,42-58 9,-5-8 0,-8-26-1,-4 1 0</inkml:trace>
    </iact:actionData>
  </iact:action>
  <iact:action type="add" startTime="194386">
    <iact:property name="dataType"/>
    <iact:actionData xml:id="d43">
      <inkml:trace xmlns:inkml="http://www.w3.org/2003/InkML" xml:id="stk43" contextRef="#ctx0" brushRef="#br0">1980 4740 0,'-8'91'2,"-17"29"8,-17 46-1,-24 24 1,0-20-1,8-46 0,17-33 1,8-37-1,16-21 1,9-16-1,8-13 0,0-4 0,0 0 0,82-108 1,-7-16-1</inkml:trace>
    </iact:actionData>
  </iact:action>
  <iact:action type="add" startTime="194568">
    <iact:property name="dataType"/>
    <iact:actionData xml:id="d44">
      <inkml:trace xmlns:inkml="http://www.w3.org/2003/InkML" xml:id="stk44" contextRef="#ctx0" brushRef="#br0">3411 4405 0,'0'0'7,"0"0"7,0 0-7,9-42 1,-9 26 0,8 8 2,-8-9-1,0 0 0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76">
    <iact:property name="dataType"/>
    <iact:actionData xml:id="d0">
      <inkml:trace xmlns:inkml="http://www.w3.org/2003/InkML" xml:id="stk0" contextRef="#ctx0" brushRef="#br0">7040 7419 0,'0'0'2,"0"0"2,0 0 3,0 0 2,0 0 0,0 0 1,0 0-1,0 0 1,0 0-1,33-41 0,-25 36 1,5 5-1,3 0 0,-8 0 1,9 0-1,4 0 0,3 0 1,5 5-1,5-5 1,7 0-1,-8 0 0,8-5 1,5 1-1,4 0 0,-1 0 2,13 0-1,-8 4 0,8 0-1,0 4 0,-4 0 1,0 0-1,-4 0 1,-9 1-1,-3-5 1,-1 0-1,0-5 0,1 1 0,-1 0 0,1 0 1,-1 0-1,0 0 2,5 4-3,-13 0 1,4 0 0,-4 0 1,0 4-1,0 0 0,1 0 1,-6 0-1,1 0 2,0 1-3,-4-1 1,0-4 1,0 0-1,0 0 1,0 0-1,-1 0 0,1-4 0,0-1 1,0 1-1,0 0 0,4 0-1,0 0 1,0 0 0,-1 4 1,1 0-1,5 0 0,3 0 1,4 4-1,-4 0 0,1 0 1,-5 0-1,0 0 1,-4 1-1,0 3 0,-4-4 1,-1 0-1,1 0 0,0 0 0,0-4 1,0 0-1,4 0 1,4 0-1,12 0 0,13 0 1,13 0-1,7 5 0,5-1 1,-21 0-1,-4 0 0,-8 0 1,-1 0-2,1-4 3,4-4-2,16 0 0,17 4 1,8 0-2,-4 4 2,-12 0-1,-13 0 1,-8-4-1,-9 0 1,1-4-1,8 0 0,12 0 0,13 0 1,4 4-1,4 0 0,-12 4 0,-9 0 3,-20 0-3,-1-4 1,-7 0-1,3 0 1,13-4-1,4 0 1,25 4-1,8 0 0,0 0 0,-8 4 0,-17 0 1,-16 0 0,-8 1 1,-1-1-4,5-4 3,8 0-1,16 0 0,13 0 0,8 4 1,1 0-1,-18 0 0,-20 0 2,-17-4-3,-12 0 2,-4 0-1,-4 0 0,0 0 0,8 0-1,12-4 1</inkml:trace>
    </iact:actionData>
  </iact:action>
  <iact:action type="add" startTime="6646">
    <iact:property name="dataType"/>
    <iact:actionData xml:id="d1">
      <inkml:trace xmlns:inkml="http://www.w3.org/2003/InkML" xml:id="stk1" contextRef="#ctx0" brushRef="#br0">7160 8839 0,'0'0'7,"0"0"1,0 0 2,0 0-1,0 0 0,0 0 1,0 0-1,0 0 1,0 0-1,41-4 0,-28 0 1,-1 4-1,9-4 0,8 0 1,16-5-1,21 1 0,21 0 1,21 4-1,8-1 1,8 5-1,12-4 1,5 0-1,12 0 1,0 0-2,-4 0 2,0-5-1,8 1 4,9 0-7,12 0 3,4-1 0,8-3 1,4-1-1,-3 5 1,-5 0-1,-4 0 0,-17-1 1,-16 1-1,-8 4 0,-9 0 1,-7 4-1,-5 0 1,-5 0-1,-3 0 1,-4 0-2,-1 0 2,1 4-1,-9 0 0,0 0 1,-8 0-1,-8 0 1,-8 1-1,-9-5 0,0 0 1,0 0-1,0 4 0,9 0 1,4 0-1,-1 4 0,1 1 1,-9-1-1,-8-4 0,-8 0 1,-13 0-1,1-4 0,3-4 0</inkml:trace>
    </iact:actionData>
  </iact:action>
  <iact:action type="add" startTime="10967">
    <iact:property name="dataType"/>
    <iact:actionData xml:id="d2">
      <inkml:trace xmlns:inkml="http://www.w3.org/2003/InkML" xml:id="stk2" contextRef="#ctx0" brushRef="#br0">13337 5924 0,'0'0'1,"0"0"2,0 0 6,0 0 0,0 0 1,0 0-1,0 0 1,0 0-1,-42-41 0,38 41 1,0 0-1,0 0 1,0 4-1,-4 13 0,-1 28 1,-3 38-1,0 41 0,-1 38 0,1 16 2,-1 8-1,5-4 0,0 0 0,4-8 0,-1-4-2,5-4 2,0 12-1,9 20 0,-1 22 0,4 28 1,5 9 1,-5-17-3,-3-8 3,-5-25-4,-4-12 3,-4-13-1,-5-17 0,-7-20 1,-5-21-1,5-28 3,7-34-5,5-29 2,8-17 0,5-11 1</inkml:trace>
    </iact:actionData>
  </iact:action>
  <iact:action type="add" startTime="16987">
    <iact:property name="dataType"/>
    <iact:actionData xml:id="d3">
      <inkml:trace xmlns:inkml="http://www.w3.org/2003/InkML" xml:id="stk3" contextRef="#ctx0" brushRef="#br0">18744 7311 0,'0'0'2,"0"0"1,0 0 6,0 0 1,4 108-1,1 45 1,-5 91 0,8 55-1,-4-18 0,4-57 1,1-46-1,7-42 0,-12-32 1,9-21-1,-5-25 1,-4-21-2</inkml:trace>
    </iact:actionData>
  </iact:action>
  <iact:action type="add" startTime="17238">
    <iact:property name="dataType"/>
    <iact:actionData xml:id="d4">
      <inkml:trace xmlns:inkml="http://www.w3.org/2003/InkML" xml:id="stk4" contextRef="#ctx0" brushRef="#br0">18678 7017 0,'0'0'7,"0"0"2,0 0 0,83 29 1,24 4-1,22 5 0,11-5 2,-7-4-3,-26-8 2,-20-5-1,-25 1 0,-12-1 1,-13 5-1,-8 12 0</inkml:trace>
    </iact:actionData>
  </iact:action>
  <iact:action type="add" startTime="17463">
    <iact:property name="dataType"/>
    <iact:actionData xml:id="d5">
      <inkml:trace xmlns:inkml="http://www.w3.org/2003/InkML" xml:id="stk5" contextRef="#ctx0" brushRef="#br0">18740 8255 0,'0'0'5,"0"0"6,0 0-3,58 17 2,29-9-1,58 0 0,37-8 2,4-8-3,4-4 1</inkml:trace>
    </iact:actionData>
  </iact:action>
  <iact:action type="add" startTime="17676">
    <iact:property name="dataType"/>
    <iact:actionData xml:id="d6">
      <inkml:trace xmlns:inkml="http://www.w3.org/2003/InkML" xml:id="stk6" contextRef="#ctx0" brushRef="#br0">20135 7547 0,'0'0'6,"0"0"4,0 0-1,57 4 1,14-4-1,32-4 1,9-8-2,-21 4 3,-33 3-1,-25 1-1,-16 0 0,-13 0 0,-4 4 0,0 0 0,0 0 1,0 0-1</inkml:trace>
    </iact:actionData>
  </iact:action>
  <iact:action type="add" startTime="17872">
    <iact:property name="dataType"/>
    <iact:actionData xml:id="d7">
      <inkml:trace xmlns:inkml="http://www.w3.org/2003/InkML" xml:id="stk7" contextRef="#ctx0" brushRef="#br0">20168 8173 0,'0'0'7,"0"0"5</inkml:trace>
    </iact:actionData>
  </iact:action>
  <iact:action type="add" startTime="17975">
    <iact:property name="dataType"/>
    <iact:actionData xml:id="d8">
      <inkml:trace xmlns:inkml="http://www.w3.org/2003/InkML" xml:id="stk8" contextRef="#ctx0" brushRef="#br0">20023 8673 0,'0'0'7,"0"0"2,0 0 1,0 0-1,0 0 0,0 0 0,0 0 1,49 46-1,26-38 0,24-12 1,38-25-1,41-37 1,0-21-1,-13-8 0</inkml:trace>
    </iact:actionData>
  </iact:action>
  <iact:action type="add" startTime="18217">
    <iact:property name="dataType"/>
    <iact:actionData xml:id="d9">
      <inkml:trace xmlns:inkml="http://www.w3.org/2003/InkML" xml:id="stk9" contextRef="#ctx0" brushRef="#br0">21123 7133 0,'0'0'6,"0"0"4,-37 83-1,-17 79 1,-8 74 0,8 29-1,26-29 0,19-46 1,13-41-1,9-29 0,7-37 1,5-25-1</inkml:trace>
    </iact:actionData>
  </iact:action>
  <iact:action type="add" startTime="18412">
    <iact:property name="dataType"/>
    <iact:actionData xml:id="d10">
      <inkml:trace xmlns:inkml="http://www.w3.org/2003/InkML" xml:id="stk10" contextRef="#ctx0" brushRef="#br0">20871 7460 0,'0'0'7,"0"0"3,0 0-1,0 0 1,4-45-1,9 32 0,15 5 1,22 4-1,37 16 0,33 17 1,12 21-1,-24-4 2,-34-9-3,-32 0 2,-34 0-1,-24 13 0,-42 33 1,-46 29-1,-3-13 0,11-29 1,30-28-1,25-17 0,16-9 2,8-3-2,13-5 1,4 0-1,4 9 0,30 20 0,40 21 1,46 12 0,33-3-2,-8-18 1,-21-28 1,-33-29-1</inkml:trace>
    </iact:actionData>
  </iact:action>
  <iact:action type="add" startTime="18870">
    <iact:property name="dataType"/>
    <iact:actionData xml:id="d11">
      <inkml:trace xmlns:inkml="http://www.w3.org/2003/InkML" xml:id="stk11" contextRef="#ctx0" brushRef="#br0">22220 7361 0,'0'0'6,"0"0"12,0 0-16,0 0 7,0 0 0,-79 12 0,9 5 1,-1 4-1,14-5 0,15-3 1,17-1-1,13 5 1,8 8-1,12 16 0,21 29 1,29 34-1,16 16 2,1 0 0,-9-12-2,-20-30 0,-17-16 1,-13-20-1,-3-9 0,-9-8 0,-8-5 1,-13 5-3,-12 8 2,-29 5 1,-21-1-1,-12-12 0,-4-17 1,0-25-1,0-24 0,12-21 0</inkml:trace>
    </iact:actionData>
  </iact:action>
  <iact:action type="add" startTime="19271">
    <iact:property name="dataType"/>
    <iact:actionData xml:id="d12">
      <inkml:trace xmlns:inkml="http://www.w3.org/2003/InkML" xml:id="stk12" contextRef="#ctx0" brushRef="#br0">22071 7340 0,'0'0'7,"45"4"3,42 5 0,66 7-2,50 1 3,20-9-1,-16-4 2,-41-8-5,-26 4 3,-36 4-1,-30 5 0,-24-1 1,-29-4-1,-21 0 0</inkml:trace>
    </iact:actionData>
  </iact:action>
  <iact:action type="add" startTime="19477">
    <iact:property name="dataType"/>
    <iact:actionData xml:id="d13">
      <inkml:trace xmlns:inkml="http://www.w3.org/2003/InkML" xml:id="stk13" contextRef="#ctx0" brushRef="#br0">22733 7473 0,'0'0'6,"0"0"4,0 0-1,0 0 1,0 0-1,-4 70 0,8 54 0,4 75 1,4 66 1,-12 17 1,5-46-5,-5-38 3,-5-49-1,5-41 0</inkml:trace>
    </iact:actionData>
  </iact:action>
  <iact:action type="add" startTime="19924">
    <iact:property name="dataType"/>
    <iact:actionData xml:id="d14">
      <inkml:trace xmlns:inkml="http://www.w3.org/2003/InkML" xml:id="stk14" contextRef="#ctx0" brushRef="#br0">20594 7506 0,'0'0'6,"0"0"4,0 0-1,0 0 1,0 0-1,0 0 0,0 0 1,0 0-1,-4 45 0,-1-16 1,1 5-1,-4 15 0,-4 30 1,-1 37-1,-3 29 2,7 4-3,9-29 2,0-33-1,5-25 0,-1-17 2,-4-7-3,0-13 1,0-5 1,0-3-1,0-5 0,0-12 0,0 0 1</inkml:trace>
    </iact:actionData>
  </iact:action>
  <iact:action type="add" startTime="21888">
    <iact:property name="dataType"/>
    <iact:actionData xml:id="d15">
      <inkml:trace xmlns:inkml="http://www.w3.org/2003/InkML" xml:id="stk15" contextRef="#ctx0" brushRef="#br0">7077 7373 0,'0'0'6,"0"0"4,0 0-1,0 0 1,0 0-1,0 0 0,0 0 1,0 0-1,0 0 1,0 0-1,-21-41 0,25 37 1,1 0-1,-1 0 0,0-1 0,4 5 1,5 0-1,3 0 1,13 0-1,8 0 0,13 0 1,16-4-1,13 0 0,12 4 0,12 0 2,13 4-2,0 0 0,-4-4 1,3-4-1,5 0 0,0 4 1,-8 4-1,-4 0 0,-1-4 1,5-4-1,12 0 0,4 4 1,5 0 0,-9 4-1,-8-4-1,-5-4 2,9 0 0,-8 8-1,8 4 0,-4 1 1,-8-1-1,-13-4 0,8-4 1,13 0-1,8 4 0,-4 5 1,-8-1-1,-13 0 0,-8-4 1,17-4-1,8 4 0,8 1 1,-13-1-1,-20 0 1,-8-4-1,8-4 1,17-5-1,12 5 0,4 4 0,-12 4 0,-13-4 1,0-4-1,13-4 1,12 4-1,0 4 0,-16 4 1,-13 0-1,-8-4 0,4-8 0,4-13 1</inkml:trace>
    </iact:actionData>
  </iact:action>
  <iact:action type="add" startTime="23882">
    <iact:property name="dataType"/>
    <iact:actionData xml:id="d16">
      <inkml:trace xmlns:inkml="http://www.w3.org/2003/InkML" xml:id="stk16" contextRef="#ctx0" brushRef="#br0">16684 10475 0,'0'0'8,"0"0"0,12 45 1,9 50 1,20 79-1,5 29 2,-9-25 0,-4-50-2,-20-45 0,-1-33 0,-4-29 1,1-30-1</inkml:trace>
    </iact:actionData>
  </iact:action>
  <iact:action type="add" startTime="24096">
    <iact:property name="dataType"/>
    <iact:actionData xml:id="d17">
      <inkml:trace xmlns:inkml="http://www.w3.org/2003/InkML" xml:id="stk17" contextRef="#ctx0" brushRef="#br0">17011 9439 0,'0'0'7,"0"0"2,25 50 1,33 49-1,57 71 0,38 25 2</inkml:trace>
    </iact:actionData>
  </iact:action>
  <iact:action type="add" startTime="24264">
    <iact:property name="dataType"/>
    <iact:actionData xml:id="d18">
      <inkml:trace xmlns:inkml="http://www.w3.org/2003/InkML" xml:id="stk18" contextRef="#ctx0" brushRef="#br0">18757 9725 0,'0'0'7,"0"0"2,0 0 0,-58 54 1,4-9-1,-16 13 1,-5 13-1,1 28 2,12 30 0,12 36-2,34 46 1,24 17-2,17 12 2,4 4 0,-17-41-1,-16-29-1,-21-21 2,-20-8 0,-30-16-1,-20-26 0,-13-20 1,5-46 1,12-37-5</inkml:trace>
    </iact:actionData>
  </iact:action>
  <iact:action type="add" startTime="24552">
    <iact:property name="dataType"/>
    <iact:actionData xml:id="d19">
      <inkml:trace xmlns:inkml="http://www.w3.org/2003/InkML" xml:id="stk19" contextRef="#ctx0" brushRef="#br0">17594 10624 0,'0'0'8,"0"0"1,99 33 1,30-8-1,78 8 1,57-4 0,-15-29-1,-22-38 0</inkml:trace>
    </iact:actionData>
  </iact:action>
  <iact:action type="add" startTime="25243">
    <iact:property name="dataType"/>
    <iact:actionData xml:id="d20">
      <inkml:trace xmlns:inkml="http://www.w3.org/2003/InkML" xml:id="stk20" contextRef="#ctx0" brushRef="#br0">16560 13613 0,'0'0'6,"0"0"3,16 41 1,17 25-1,34 46 0,3 17 1,-12-26 0,-17-28-1,-12-30 1,-20-32-1,-1-22-1</inkml:trace>
    </iact:actionData>
  </iact:action>
  <iact:action type="add" startTime="25428">
    <iact:property name="dataType"/>
    <iact:actionData xml:id="d21">
      <inkml:trace xmlns:inkml="http://www.w3.org/2003/InkML" xml:id="stk21" contextRef="#ctx0" brushRef="#br0">17143 12603 0,'0'0'7,"0"0"3,4 45 0,5-16-1,15 21 0,39 24 1,52 22-1</inkml:trace>
    </iact:actionData>
  </iact:action>
  <iact:action type="add" startTime="25588">
    <iact:property name="dataType"/>
    <iact:actionData xml:id="d22">
      <inkml:trace xmlns:inkml="http://www.w3.org/2003/InkML" xml:id="stk22" contextRef="#ctx0" brushRef="#br0">18533 12677 0,'0'0'6,"0"0"4,0 0-1,0 0 0,-49 42 1,28-30-1,-4 5 1,0 12-1,-16 28 1,-9 64-1,1 65 1,16 66 2,24 9-4,18 0 2,7-12-1,5-26 2,-5-45-2,-3-29 1,-13-29-3,-17-8 3,-28 12-1,-46 5 1,-50-22 0,-45-41-1,-38-41 1</inkml:trace>
    </iact:actionData>
  </iact:action>
  <iact:action type="add" startTime="25885">
    <iact:property name="dataType"/>
    <iact:actionData xml:id="d23">
      <inkml:trace xmlns:inkml="http://www.w3.org/2003/InkML" xml:id="stk23" contextRef="#ctx0" brushRef="#br0">17189 13422 0,'82'-12'8,"18"8"2,49 16-1,45 21 1,30 17 2,11 16-3,-3-8 1,-4-20-1,-21-38 1,8-54-2</inkml:trace>
    </iact:actionData>
  </iact:action>
  <iact:action type="add" startTime="38625">
    <iact:property name="dataType"/>
    <iact:actionData xml:id="d24">
      <inkml:trace xmlns:inkml="http://www.w3.org/2003/InkML" xml:id="stk24" contextRef="#ctx0" brushRef="#br0">6936 6694 0,'0'0'2,"0"0"2,0 0 4,0 0 1,0 0 1,0 0-1,0 0 0,0 0 0,0 0 1,0 0-1,-37 54 1,21 46-1,-5 49 0,0 54 2,1 33-3,7 16 2,9-8-1,8-8 1,9-4-1,3-21 0,5-28 1,-1-39-1,1-44 0,-13-34 1,1-25-1,-1-12 0,-4-12 0,0-5 1,0-12-1,-4 0 0</inkml:trace>
    </iact:actionData>
  </iact:action>
  <iact:action type="add" startTime="39060">
    <iact:property name="dataType"/>
    <iact:actionData xml:id="d25">
      <inkml:trace xmlns:inkml="http://www.w3.org/2003/InkML" xml:id="stk25" contextRef="#ctx0" brushRef="#br0">6849 6574 0,'0'0'7,"0"0"3,0 0-1,42 0 1,24-4-1,37-4 0,17-4 1,13-5 0,-13 0 1,0 1-4,8-1 4,9 5-3,20-1 1,8 1 0,13 4 1,4-1-1,9 1 1,-5 0-1,-4 0 0,-13-1 1,1 5-1,-9 4 1,-3 0-1,3 0 0,5 4 1,-5 0-1,4 5 0,-7-1 1,-14-4-1,-7 0 0,-9 5 0,-4 3 1,5 0-1,-1-3 1,8-1-1,13 0 0,0 5 0,-4-1 1,-17 1-1,-16-5 0,-17-4 1,-12 0-1,-4-4 1,3 4-1,1 0 0,0 5 1,-5-1-1,-7-4 0,-9 0 1,-8-4-1,-9 0 0,-8 0 1,-4 0-1,-4 0 0,0 0 1,0 0-1,0 0 0,4 0 1,5 0-1,-1 0 1,-4 0-1,-4 0 1,-4 0-2,-5 4 2,1-4-1,-4 4 1,-1 1-1,1-1 0,3 4 0,1 4 1,4 5-1,4 12 0,-4 12 1,0 13-1,-5 12 1,-7 1-1,-5-1 0,0-4 1,0 13-1,9 16 0,0 16 0,-5 9 1,-8-12-1,-4-13 1,-4-21-1,0-12 0,4-8 0,0-9 2,0-8-3,0 1 2,0-1-1,0 4 0,0 4 1,-4 5-1,0 4 0,-1-1 1,-3-3-1,0-5 0,-5 1 1,-3-5-1,-5 0 0,-4 0 0,-8-3 1,-8-6-1,-5 1 0,-24 0 0,-17 0 1,-45 9-1,-54 3 1,-67 9-1,-49 12 0,-29-8 1,13-9 0,49-12-2,37-24 2,21-13-1</inkml:trace>
    </iact:actionData>
  </iact:action>
  <iact:action type="add" startTime="42860">
    <iact:property name="dataType"/>
    <iact:actionData xml:id="d26">
      <inkml:trace xmlns:inkml="http://www.w3.org/2003/InkML" xml:id="stk26" contextRef="#ctx0" brushRef="#br0">5985 11361 0,'0'0'8,"0"0"2,0 0-1,0 0 0,0 0 0,0 0 1,58 8-1,-25-4 0,4 0 0,4 0 1,-3 0-1,-5 1 1,0-5-1,-4 0 1,0 0-1,0 0 0,-4-5 0,-1 1 1,1 4 0,0 0 0,-8 0-1,-1 0 0,1 0 0,3 0 0,-7 0 1,3 0-1,5 0 1,4 0-1,4 4 1,8 1-1,13-1 1</inkml:trace>
    </iact:actionData>
  </iact:action>
  <iact:action type="add" startTime="44250">
    <iact:property name="dataType"/>
    <iact:actionData xml:id="d27">
      <inkml:trace xmlns:inkml="http://www.w3.org/2003/InkML" xml:id="stk27" contextRef="#ctx0" brushRef="#br0">7218 13406 0,'0'0'6,"0"0"4,0 0-1,0 0 0,0 0 1,0 0-1,0 0 0,0 0 1,0 0-1,0 0 0,0 0 1,-46-8-1,30-17 1,-5-17-1,0-7 0,1-5 1,-1-4-1,4 4 0,5 4 1,0 5-1,-1-5 2,5-8 1,4-8-4,4-9 1,4 5 0,4 4 0,5 12 1,3 4 0,5 13 1,8 8-3,12 4 2,9 0-1,12 0 1,8 1-2,9-1 2,-1 4-1,-3 5-1,-5 7 4,-4 9-5,-4 4 3,5 1-1,-5 3 1,0-4-1,-8 0 0,-5 0 1,-7-4-1,-5 0 1,-4 0-2,-4 0 2,-4 0-1,-9 0 0,1 0 1,-5 0-1,1 0-1,-5 0 1,0 0 0,0 0 1,1 4-1,-5 1 0,4 11 1,0 17-1,5 21 0,-5 16 1,0 5-1,1-13 1,-5-8-1,0 0 0,0-5 0,-4 5 0,-4 4 1,-4 8 0,-1-4-1,1-4 0,0-4 1,0-12-1,-1-9 0,1-4 1,0-4-1,-1-5 0,1 1 1,-4 0-1,-13-1 0,-16 9 0,-30 9 1,-53 11 0,-70 9-1,-92-4 0,-45-33 1,-29-50-1</inkml:trace>
    </iact:actionData>
  </iact:action>
  <iact:action type="add" startTime="47232">
    <iact:property name="dataType"/>
    <iact:actionData xml:id="d28">
      <inkml:trace xmlns:inkml="http://www.w3.org/2003/InkML" xml:id="stk28" contextRef="#ctx0" brushRef="#br0">7032 13265 0,'0'0'9,"0"0"-2,0 0 4,0 0-4,0 0 3,0 0-1,53 0 0,-24 0 1,4 0-1,0 0 0,5 0 1,-1 0-1,0 0 1,9-4-1,16 0 0,33-4 2,8-1-3,5 1 2,-13 4-1,-16 0 1,-26 0-1,-3-1 0,-4 1 0,-5 0 1,5-4-1,3 4 0,1 0 1,-1-1-1,-3 1 1,-1 4-1</inkml:trace>
    </iact:actionData>
  </iact:action>
  <iact:action type="add" startTime="48862">
    <iact:property name="dataType"/>
    <iact:actionData xml:id="d29">
      <inkml:trace xmlns:inkml="http://www.w3.org/2003/InkML" xml:id="stk29" contextRef="#ctx0" brushRef="#br0">4148 15021 0,'0'0'6,"0"0"4,0 0-1,41-13 1,42-3-1,82-22 0,59-3 2,24 4 0,-4-1-2,-37 14 0,-37 7 1,-38 5 0,-33 3-2,-20 1 2,0-4-1</inkml:trace>
    </iact:actionData>
  </iact:action>
  <iact:action type="add" startTime="51272">
    <iact:property name="dataType"/>
    <iact:actionData xml:id="d30">
      <inkml:trace xmlns:inkml="http://www.w3.org/2003/InkML" xml:id="stk30" contextRef="#ctx0" brushRef="#br0">13386 7597 0,'0'0'7,"0"0"2,0 0 1,0 0-1,0 0 1,0 0-1,0 0 0,0 0 1,0 0-1,0 0 0,0 0 1,9 41-1,-5-36 0,0-1 1,4 0-1,1 0 1,7 0-1,9 0 0,4-4 0,8 0 1,5-4-1,-1 0 1,0 0-1,5 4 0,20 0 1,29 0 0,29-4 1,9-5-2,-9 1 2,-8 0-3,8 0 2,29-1 0,4-3-2,-12 4 2,0-1 0,12 1-2,8 4 2,-3 0 0,-34 4-2,-25 4 2,-3 4-2,-1 0 2,0 1 0,-8-1 0,-20-8-2,-13-4 1,-9-4 2</inkml:trace>
    </iact:actionData>
  </iact:action>
  <iact:action type="add" startTime="51991">
    <iact:property name="dataType"/>
    <iact:actionData xml:id="d31">
      <inkml:trace xmlns:inkml="http://www.w3.org/2003/InkML" xml:id="stk31" contextRef="#ctx0" brushRef="#br0">13573 8905 0,'0'0'7,"0"0"10,0 0-15,0 0 7,49-4 0,1-4 1,37-5-1,33 1 0,21 4 2,3 8-3,18 4 2,16 4-1,-1 5 0,-11 3 1,-17-8-1,-13-8 0</inkml:trace>
    </iact:actionData>
  </iact:action>
  <iact:action type="add" startTime="53908">
    <iact:property name="dataType"/>
    <iact:actionData xml:id="d32">
      <inkml:trace xmlns:inkml="http://www.w3.org/2003/InkML" xml:id="stk32" contextRef="#ctx0" brushRef="#br0">13581 7560 0,'0'0'7,"0"0"2,0 0 1,0 0 0,0 0-1,-41-54 0,16 25 1,0 0-1,-4-4 0,0 0 1,0 0-1,4-5 1,0-3-1,1-5 0,3-3 1,0-1-1,9-4 1,8-8-1,12-4 1,17-17-1,8-12 0,21 0 1,4 8-1,8 8 0,-8 13 1,-5 12-1,-7 13 0,-5 12 1,-3 12-1,3 9 1,9 4-1,20 4 0,17 0 1,8-5-1,-4 1 1,-8 4-1,-5 0 0,9 9 1,13 3-1,7 0 0,5 1 1,-9-9-1,-3 0 0,-1 0 1,-8 5-1,8 3 0,0 0 1,1-3-1,-5-1 0,-16-4 1,-9-4-1,-8 4 0,0 0 1,0 5-1,4-1 0,0 4 0,-4 1 1,-4-5-1,-4 4 0,-8-3 1,-9-1-1,-4 0 1,-8 1-1,4 3 0,-13 0 0,5 1 1,0-1-1,-1 1 1,1 3-1,0 1 0,0 8 1,-1 12-1,1 8 1,0 9-1,-9 4 0,-4 0 1,1-8-1,-5-5 0,0-3 1,0-5-1,-4-4 0,0-4 1,4 0-1,0-4 0,-4 0 0,0-4 1,0-5-1,0 1 1,0-5-1,-4 5 0,-12 3 0</inkml:trace>
    </iact:actionData>
  </iact:action>
  <iact:action type="add" startTime="55588">
    <iact:property name="dataType"/>
    <iact:actionData xml:id="d33">
      <inkml:trace xmlns:inkml="http://www.w3.org/2003/InkML" xml:id="stk33" contextRef="#ctx0" brushRef="#br0">14727 9071 0,'0'0'6,"0"0"4,0 0-1,0 0 1,0 0-1,0 0 0,0 0 1,0 0-1,-95 17 1,-9 11-1,-3 14 0,8 8 1,24-5 0,21-3 2,17-9-3,16-4 0,13-9 0,12-3 0,13 4 0,16 3 1,17 5 0,-5-4 0,-4-4-1,-3-9 0,-22-3 1,1-1-2,-5-4 1,-4 0 1,-8 5-3,-4 3 2,-8 17 1,-13 21-1,-4 12 1,4-4-1,13-13 1,12-12-2,21 0 2,36 5-1,47-18 0,66-28 1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099">
    <iact:property name="dataType"/>
    <iact:actionData xml:id="d0">
      <inkml:trace xmlns:inkml="http://www.w3.org/2003/InkML" xml:id="stk0" contextRef="#ctx0" brushRef="#br0">5608 11899 0,'0'0'1,"0"0"2,0 0 6,0 0 0,0 0 0,0 0 1,0 0-1,0 0 1,42 37-1,-34-33 0,8 0 1,-7-4-1,3 0 1,1 0-1,3 0 0,5 0 1,-9 0-1,9 0 0,-5 0 1,5 0-1,-8 0 0,3 0 0,1 0 1,-1-4 0,1 0-1,-1 0 0,1 0 1,4 4-1,-1 0 0,5 0 1,4 0-1,8 0 2,0 0-1,9 0 1,12 0-3,-8 0 2,3-4-1,-3-1 0,-9 1 1,-3 0-1,-5 0 1,-4 0-2,-5 0 2,1 0-3,-4-1 2,0 1 1,-1 0-1,5 0 0,0 0 1,4 4-1,0 0 1,8 0-1,0 0 0,5-4 1,3 0-1,1 4 0,3 0 1,-11-4-1,3-1 0,0 1 1,-3 0 0,-5 4-1,-8-4 0,-1 4 2,-3 0-2,-4 0-1,-1 0 2,5-4 0,-9 0-1,1 4 0,3-4 0,1-1 1,4 1 0,3 0-2,1 0 2,4 0-1,0 0 1,0 0-1,0-1 0,0 1 1,0 4-1,0 0 1,-4 0-1,0 0 0,-5 0 2,-3 0-3,-1 0 2,5 0-1,-9 0 1,5 0-2,0 0 1,-5 0 1,0 0-1,1 0 0,-5 0 0,0 0 1,1 0-1,-1 0 0,-4 0 0,0 0 1,0 0 0,0 0-2,5 0 2,-9 0-1,4 0 0,0 0 2,0 0-3,-4 0 1,0-4 1</inkml:trace>
    </iact:actionData>
  </iact:action>
  <iact:action type="add" startTime="8566">
    <iact:property name="dataType"/>
    <iact:actionData xml:id="d1">
      <inkml:trace xmlns:inkml="http://www.w3.org/2003/InkML" xml:id="stk1" contextRef="#ctx0" brushRef="#br0">8393 11770 0,'0'0'6,"0"0"4,0 0-1,0 0 0,0 0 1,0 0-1,0 0 0,0 0 1,0 0-1,-46 17 0,38-13 1,-4 0-1,-5 0 1,-4 1-1,-4-5 0,-8 0 1,-4-5-1,-21 1 0,-4-4 1,0 0-1,4-1 0,13 1 2,3 0 0,13 0-2,9-1 1,3 1-2,1 0 3,3-1-3,1-3 4,3-5-7,1-7 4,4-9 1,-4-13-1,4-33 4,4-32-6,12-43 3,9-24-1,16 4 2,8 13-3,1 28 2,-9 30-1,-12 28 0,-8 17 1,-5 17-1,-4 12 1,1 8-2,-1 5 3,-4 8-5,0-1 4,4 1-2,-8 0 2,4 4-1,1-1 0,-1 1 1,0 0-1,0 0 1,0 0-1,0 0 0,0 0 0,1-1 0,-1 5 1,4-4 0,9 0-1,3 0 0,5 0 1,4 0-1,4 0 0,8 4 1,5 0-1,8 0 1,-9 4-1,5 4 0,-9 0 1,-3 1-1,-9-5 0,-5 0 0,-3 0 1,-4 0-1,-5 0 0,0 0 1,-3 1-1,-1-1 0,0 0 1,1 0-1,-1 0 0,0 0 1,0 0-1,1 1 0,-1-1 1,0 0-1,5 0 0,-9 0 1,8 0-1,-4 0 0,1 0 1,-1 1-1,4 3 2,-3 0-4,-1 5 4,0-1-2,5 5 0,3 7 0,5 14 1,4 16-1,-1 8 1,1 8-1,-8 5 0,-5 3 0,-3 9 1,-1 4-1,4 4 1,1-8-1,-5-16 0,0-17 0,0-9 1,-3-8-1,-1-8 1,4-4-1,-8-4 0,0-4 1,0-5-2,0 0 2,0 1-1,0-1 1,-8 1-1,4-1 0,-5 5 1,1-1-1,-9 5 1,-7 4-1,-26 8 0,-41 8 1,-46 13-1,-40 8 0,-43 4 0,-11-16 1,-18-25-1,-28-29 0</inkml:trace>
    </iact:actionData>
  </iact:action>
  <iact:action type="add" startTime="11881">
    <iact:property name="dataType"/>
    <iact:actionData xml:id="d2">
      <inkml:trace xmlns:inkml="http://www.w3.org/2003/InkML" xml:id="stk2" contextRef="#ctx0" brushRef="#br0">5894 13816 0,'0'0'10,"0"0"-3,0 0 2,0 0 2,0 0-3,0 0 2,45-9-1,-20 1 0,0 0 1,-4 0-1,-1-1 0,-3 1 1,-5 4-1,1 0 0,-5 0 1,0-1-1,0 1 0,1 0 1,-5 4-1,0 0 1,4-4-1,1 0 0,-1 0 1,0 0-1,5-1 0,3 1 1,9 0-1,-4 0 1,8 4-1,8 0 0,8 4 2,5 0-1,4 5 0,4-5-1,-5 0 0,1-4 1,0-4-1,4 0 2,0-1-3,0 5 1,0 0 0,-4 5 0,-1-1 1,-3 4-1,-5 0 1,-3 1 0,-5-1 0,-4 0-2,-4 0 1,0-3 0,-4-1 0,-4 0 1,-1-4-1,-3 0-1,-1 0 1,-3 0 0,-1 0 1,1 0 0,-5 0-1,0 0 1,5 0-1,-9 0 0,4 0 1,0 0-1,1 0 0,-1 0 2,-4 0-3,0 0 1,0 0 0,0 0 1,0 0 0,1 0-1,3 0 0,-8 0 0,4 0 0,0 0 1,0 0 0,0 0-1,-4 0 0,0 0 0,0 0 1,0 0-1,0 0 0,0 0 1,0 0-1,0 0 0,0 0 1,0 0-1,0 0 0,0 0 1,0 0-1,0 4 1,0 0-1,0-4 0,0 0 0,0 0 1,0 0-1,0 0 0,0 0 1,0 0-1,0 0 0,0 0 1,0 0-1,0 0 0,0 0 1,0 0 1,0 0-4,-86 33 4,61-37-2,-4 0 1,-8-4-2,-9-1 2,-8 1 0,0 0-2,-3 4 2,3 8 0,4 0-2,0 0 2,5 4-1,-1-3 0,1-1 1,-5-4-1,-8-9 1,-8 1-1,-8-4 2,3 3-3,-7 5 1,3 8 0,1 1 1,3 3-1,5-4 0,4-4 0,0-4 1,4 0 0,0-5-2,5 1 3,-5-21-3,-9-54 1</inkml:trace>
    </iact:actionData>
  </iact:action>
  <iact:action type="add" startTime="15330">
    <iact:property name="dataType"/>
    <iact:actionData xml:id="d3">
      <inkml:trace xmlns:inkml="http://www.w3.org/2003/InkML" xml:id="stk3" contextRef="#ctx0" brushRef="#br0">8124 13431 0,'0'0'6,"0"0"3,0 0 1,0 0-1,0 0 1,0 0-1,0 0 0,0 0 1,0 0-1,0 0 0,0 0 1,0 0-1,0 0 0,0 0 1,0 0-1,0 0 0,0 0 1,0 0-1,0 0 0,0 0 1,0 0-1,0 0 1,0 0-1,0 0 0,0 0 0,45 29 1,-12-25-1,17 0 1,16-4-1,13-4 1,-1-9 0,-7 1-2,-13 4 5,-13-1-6,-3 5 2,-5 0 2,0 4-3,4 0 2,13 4 0,0 0-1,4 1 1,4-1-1,-16-4-1,3-9 2,5-7 1</inkml:trace>
    </iact:actionData>
  </iact:action>
  <iact:action type="add" startTime="20114">
    <iact:property name="dataType"/>
    <iact:actionData xml:id="d4">
      <inkml:trace xmlns:inkml="http://www.w3.org/2003/InkML" xml:id="stk4" contextRef="#ctx0" brushRef="#br0">3411 11932 0,'0'0'2,"0"0"1,0 0 6,0 0 0,0 0 1,67-37-1,24-9 0,58-8 1,16 9 1,-8 12 0,-8 12-2,-8 8 0,-21 1 0,-8 8 1,-26 12 0,-11 9-2</inkml:trace>
    </iact:actionData>
  </iact:action>
  <iact:action type="add" startTime="20541">
    <iact:property name="dataType"/>
    <iact:actionData xml:id="d5">
      <inkml:trace xmlns:inkml="http://www.w3.org/2003/InkML" xml:id="stk5" contextRef="#ctx0" brushRef="#br0">3411 13588 0,'0'0'6,"0"0"4,0 0 0,0 0-1,91-21 0,87-16 1,99-8 0,79-1 2,29 0-3,-21 9 0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2587">
    <iact:property name="dataType"/>
    <iact:actionData xml:id="d0">
      <inkml:trace xmlns:inkml="http://www.w3.org/2003/InkML" xml:id="stk0" contextRef="#ctx0" brushRef="#br0">11818 5374 0,'0'0'2,"0"0"0,0 0 8,0 0-1,0 0 0,0 0 1,0 0-1,0 0 0,0 0 1,0 0-1,0 0 0,0 0 1,0 0-1,0 0 0,0 0 1,58 0-1,-12 0 0,16 0 1,0-4-1,-4-1 0,-8 1 1,-13 0-1,-4 0 1,-8 0-1,0 0 2,-1 4-1,1 0 0,8 0-1,9 4 0</inkml:trace>
    </iact:actionData>
  </iact:action>
  <iact:action type="add" startTime="75403">
    <iact:property name="dataType"/>
    <iact:actionData xml:id="d1">
      <inkml:trace xmlns:inkml="http://www.w3.org/2003/InkML" xml:id="stk1" contextRef="#ctx0" brushRef="#br0">17714 5494 0,'0'0'7,"0"0"9,0 0-14,0 0 8,0 0-1,0 0 0,0 0 1,0 0-1,0 0 0,0 0 1,0 0-1,0 0 0,0 0 1,42 25-1,20-21 1,29 0-1,29 4 0,29-4 2,16 0-3,-4 1 1,17-1 1,0-4-1,4 0 1,-4 4-1,0-4 0,-12 4 1,-9 0-1,-17-4 1,-20-4-1,-8 0 0,-25-4 1,-4-5-1,-9-12 0</inkml:trace>
    </iact:actionData>
  </iact:action>
  <iact:action type="add" startTime="76848">
    <iact:property name="dataType"/>
    <iact:actionData xml:id="d2">
      <inkml:trace xmlns:inkml="http://www.w3.org/2003/InkML" xml:id="stk2" contextRef="#ctx0" brushRef="#br0">12580 5485 0,'0'0'7,"0"0"2,0 0 0,0 0 1,0 0-1,0 0 1,0 0-1,0 0 1,41 0-1,-24-4 0,3 0 1,5 0-1,0 0 0,0-4 1,0 3-1,-1 1 0,1 0 1,-4 0-1,0 0 0,-1 0 1,5 0-1,8-1 1,17-3-1,16 0 1</inkml:trace>
    </iact:actionData>
  </iact:action>
  <iact:action type="add" startTime="79169">
    <iact:property name="dataType"/>
    <iact:actionData xml:id="d3">
      <inkml:trace xmlns:inkml="http://www.w3.org/2003/InkML" xml:id="stk3" contextRef="#ctx0" brushRef="#br0">12729 5357 0,'0'0'21,"0"0"-19,0 0 1,0 0 6,0 0 0,0 0 1,0 0-1,0 0 1,0 0-1,0 0 0,0 0 1,0 0-1,0 0 1,0 0-1,49-41 0,-32 41 1,4 0-1,12 0 0,0 0 1,8 0-1,0 0 0,-3 0 1,-5 0-1,-4 0 0,-4 0 1,-1 0-1,-7 0 1,0 0-1,-5 0 0,4 4 2,5 0-3</inkml:trace>
    </iact:actionData>
  </iact:action>
  <iact:action type="add" startTime="80252">
    <iact:property name="dataType"/>
    <iact:actionData xml:id="d4">
      <inkml:trace xmlns:inkml="http://www.w3.org/2003/InkML" xml:id="stk4" contextRef="#ctx0" brushRef="#br0">12716 5622 0,'0'0'6,"0"0"4,0 0-1,0 0 0,0 0 1,0 0-1,0 0 0,0 0 1,0 0-1,0 0 0,0 0 1,0 0-1,-25-50 1,17 30-1,0-5 0,0-4 1,-1 0-1,5-4 0,0 0 1,0-13-1,0-8 1,4-8-1,0-8 1,4-5 1,0-3-2,-4 11 1,0 5-1,0 8 0,4 5 1,0 7-1,0 5 1,1 4-1,3 4 0,-8 4 1,0 4-1,0 5-2,4-1 2,0 5 1,0-1-1,0 1 0,1 4 1,3-5-1,4 5 0,9 0 1,4 4 0,8 0-1,8-1 0,5 5 1,-1 0-1,1 0 0,-9 0 0,-4 5 1,0-1-1,-8-4 1,0 4-1,-4-4 0,-5 0 1,1 0-1,-5 0 0,0 0 0,-3 0 1,-1 0-1,4 4 1,-7 0-1,3 0 0,0 0 0,0 0 1,-3 1-1,3 3 0,0 4 1,0 9-1,5 8 1,-5 12-1,0 17 0,-8 17 1,-4 8-1,-8 4 1,-1-9-1,1-16 0,0-12 1,3-13-1,5-12 0,0-4 0,0-5 0,0 1 1</inkml:trace>
    </iact:actionData>
  </iact:action>
  <iact:action type="add" startTime="81624">
    <iact:property name="dataType"/>
    <iact:actionData xml:id="d5">
      <inkml:trace xmlns:inkml="http://www.w3.org/2003/InkML" xml:id="stk5" contextRef="#ctx0" brushRef="#br0">11827 5345 0,'0'0'6,"0"0"9,0 0-10,0 0 4,0 0 0,0 0 1,0 0-1,0 0 0,0 0 1,45-17-1,-32 17 0,3 4 1,9 0-1,12 5 1,13-1-1,8 0 0,20-4 0,18-4 1</inkml:trace>
    </iact:actionData>
  </iact:action>
  <iact:action type="add" startTime="82221">
    <iact:property name="dataType"/>
    <iact:actionData xml:id="d6">
      <inkml:trace xmlns:inkml="http://www.w3.org/2003/InkML" xml:id="stk6" contextRef="#ctx0" brushRef="#br0">13527 5444 0,'0'0'6,"0"0"4,0 0-1,0 0 1,46-8-1,-1-1 1,13 1-1,0 0 1,-4-4-1,-5-1 1,-3 5-1,-5 0 0</inkml:trace>
    </iact:actionData>
  </iact:action>
  <iact:action type="add" startTime="84075">
    <iact:property name="dataType"/>
    <iact:actionData xml:id="d7">
      <inkml:trace xmlns:inkml="http://www.w3.org/2003/InkML" xml:id="stk7" contextRef="#ctx0" brushRef="#br0">17727 5846 0,'0'0'8,"0"0"0,0 0 1,0 0 1,0 0 0,0 0-1,0 0 0,0 0 1,0 0-1,0 0 0,12-42 1,-8 38-1,0 0 1,0 0-1,1 0 0,3 4 1,8 0-1,13 0 0,17 0 1,16 4-1,17-4 1,7 0-1,5 0 2,5 4-3,7 4 1,9 1 1,-9-1-1,9-4 1,0-4-1,3 4 0,5 4 1,5 5-1,-10-5 0,1-4 0,4 0 1,0 1-1,8 3 1,-3 0-1,-10 0 1,-7-8-1,-5-4 2,-7 0-4,-18 4 3,-12 4-1,-4 0 0</inkml:trace>
    </iact:actionData>
  </iact:action>
  <iact:action type="add" startTime="85773">
    <iact:property name="dataType"/>
    <iact:actionData xml:id="d8">
      <inkml:trace xmlns:inkml="http://www.w3.org/2003/InkML" xml:id="stk8" contextRef="#ctx0" brushRef="#br0">12716 5349 0,'0'0'6,"0"0"9,0 0-11,0 0 6,0 0-1,0 0 1,0 0-1,0 0 0,0 0 1,0 0-1,0 0 0,0 0 1,0 0-1,0 0 1,0 0-1,46-29 0,-30 25 1,5 0-1,4-1 0,0 1 1,4 0-1,-5 4 0,-3-4 1,-4 4-1,-1 0 0,-3 0 0,-1 0 1,-4 0 0,1 0-1,-5 0 0,0 0 1,0 0-1,0 0 0,4 0 1,5 4-1</inkml:trace>
    </iact:actionData>
  </iact:action>
  <iact:action type="add" startTime="99234">
    <iact:property name="dataType"/>
    <iact:actionData xml:id="d9">
      <inkml:trace xmlns:inkml="http://www.w3.org/2003/InkML" xml:id="stk9" contextRef="#ctx0" brushRef="#br0">11678 4231 0,'0'0'2,"0"0"0</inkml:trace>
    </iact:actionData>
  </iact:action>
  <iact:action type="add" startTime="99288">
    <iact:property name="dataType"/>
    <iact:actionData xml:id="d10">
      <inkml:trace xmlns:inkml="http://www.w3.org/2003/InkML" xml:id="stk10" contextRef="#ctx0" brushRef="#br0">11525 4409 0,'0'0'6,"0"0"4,0 0 1,-21 79-3,9-9 2,-9 38-1,4 28 0,9-3 1,4-9-1,8-12 0,0-13 1,0-12-1,0-17 0,-4-16 1,5-16-1,-1-14 0</inkml:trace>
    </iact:actionData>
  </iact:action>
  <iact:action type="add" startTime="99632">
    <iact:property name="dataType"/>
    <iact:actionData xml:id="d11">
      <inkml:trace xmlns:inkml="http://www.w3.org/2003/InkML" xml:id="stk11" contextRef="#ctx0" brushRef="#br0">11938 3974 0,'0'0'8,"0"0"1,0 0 0,0 0 1,0 0-1,0 0 1,0 0-1,58 25 1,-4-8-1,16-9 0,9 0 1,4-8-1,-9 8 1,-8-8 1,-8 9-3,-4-1 2,-8 0 0,-5 1-2,0-1 2,1 0-1,-1 0 0,5 1 2,-5-9-3,0 0 1,-3 0 0,-9 0 1,0 0-1,-5 8 3,-3-8-5,0 8 2,-5 1 2,1 7-2,-5 9 0,-3 0 0,-5 8 0,-4 8 0,-4 1 2,-1 7-3,-3-3 2,0 8-1,0 8 1,-21 17-1,-4 12 1,-9 4-1,5 0-1,0-16 2,12-13-1,8-16 1,9-9-1,0-8 0,0-4 1,3-8-1,1 0 0,0-5 1,0-3-1,0-1 1,0-4-1,0 1 0,-5-1 1,1 0-1,-4 0 0,-9 1 1,-25-5-1,-36 0 0,-42-4 0,-21 0 1</inkml:trace>
    </iact:actionData>
  </iact:action>
  <iact:action type="add" startTime="102068">
    <iact:property name="dataType"/>
    <iact:actionData xml:id="d12">
      <inkml:trace xmlns:inkml="http://www.w3.org/2003/InkML" xml:id="stk12" contextRef="#ctx0" brushRef="#br0">13531 5705 0,'0'0'6,"0"0"4,0 0 0,0 0-2,0 0 2,0 0-1,0 0 1,0 0-1,-29-46 0,25 30 0,-4-5 1,0-4-1,-1-4 1,-3-8-1,0 0 0,-1-5 1,1 5-1,-1 0 0,1 0 1,-1-9-1,5-8 2,4-12-3,-8-9 2,-1-3-1,5 7 1,-4 5-1,3 12 0,1 9 0,4 3 1,4 5 0,0 4-2,4 0 2,0 0 0,0 0-1,0-1 0,1 5 0,-1 1 1,0 3-1,0 0 0,0 4 1,0 5-1,5 7 0,-1-7 0,4 7 1,9 1-1,12-8 1,21 7-1,20-7 0,17-1 1,0 1-1,-12-1 0,-17 17 1,-8 0-1,-9 0 1,-3 8-1,-1-8 0,-4 9 1,-8-1-1,-4-8 0,0 8 0,-4-8 1,-5 8-1,-3-8 1,-5 0-1,0 0 2,0 0-3,1 0 1,-5 0 1,0 0-1,0 9 1,4-9-1,-8 8 1,4-8-1,1 8 1,-1 9-1,4-1 1,0 26-1,1 16 0,-9 25 1,-9 12-1,-7 0 0,-5-12 0,4-13 2,5-12-2,0-8 0,3-9 1,1-8-1,4-8 4,-4-4-3,4-4-5,-1-5 4,-3 0 0,0 1 0,-5-1 1,-3 1 0,-9 3-1,-16 5-1,-38 0 5,-53 3-4,-75 1 1,-83 0-1</inkml:trace>
    </iact:actionData>
  </iact:action>
  <iact:action type="add" startTime="108212">
    <iact:property name="dataType"/>
    <iact:actionData xml:id="d13">
      <inkml:trace xmlns:inkml="http://www.w3.org/2003/InkML" xml:id="stk13" contextRef="#ctx0" brushRef="#br0">12063 5639 0,'0'0'2,"0"0"1,0 0 6,0 0 0,0 0 0,0 0 1,0 0-1,0 0 1,0 0-1,0 0 0,0 0 1,0 0-1,0 0 1,0 0-1,0 0 0,0 0 1,0 0-1,0 0 0,0 0 1,0 0-1,0 0 1,0 0-1,0 0 1,0 0-1,0 0 0,0 0 0</inkml:trace>
    </iact:actionData>
  </iact:action>
  <iact:action type="add" startTime="108985">
    <iact:property name="dataType"/>
    <iact:actionData xml:id="d14">
      <inkml:trace xmlns:inkml="http://www.w3.org/2003/InkML" xml:id="stk14" contextRef="#ctx0" brushRef="#br0">14032 5676 0,'0'0'7,"0"0"2,0 0 1,0 0-1,0 0 0,0 0 1,0 0-1,0 0 0</inkml:trace>
    </iact:actionData>
  </iact:action>
  <iact:action type="add" startTime="116524">
    <iact:property name="dataType"/>
    <iact:actionData xml:id="d15">
      <inkml:trace xmlns:inkml="http://www.w3.org/2003/InkML" xml:id="stk15" contextRef="#ctx0" brushRef="#br0">7706 3527 0,'0'0'2,"0"0"2,0 0 4,0 0 1,0 0 0,0 0 1,0 0-1,0 0 1,0 0-1,0 0 0,0 0 1,0 0-1,0 0 0,0 0 1,45 42-1,22-26 1,28-8-1,4-8 0,-4 0 1,5 9 0,-5-1-1,8 0 0,-4-8 1,9 0-1,0-8 0,-1 0 1,5 16 0,12-8-1,12 0 0,9 0 0,0-8 1,-12 8-1,-1 0 0,0-9 0,-3 1 1,-9-8-1,-21-1 1,-16 0-1,-13 9 0,13-8 1,28-18-1,55-32 0</inkml:trace>
    </iact:actionData>
  </iact:action>
  <iact:action type="add" startTime="124761">
    <iact:property name="dataType"/>
    <iact:actionData xml:id="d16">
      <inkml:trace xmlns:inkml="http://www.w3.org/2003/InkML" xml:id="stk16" contextRef="#ctx0" brushRef="#br0">11359 7920 0,'0'0'1,"0"0"2,0 0 6,0 0 1,0 0-1,0 0 1,0 0-1,0 0 0,0 0 1,0 0-1,0 0 0,0 0 1,0 0-1,0 0 1,0 0-1,0 0 5,0 0-9,0 0 4,0 0 0,0 0 0,0 0 1,0 0 0,-41-4-1,33 0 0,-13 0 1,-8 4-1,-12 0 1,-17 0-1,-21 0 0,-8 0 1,0-5 1,9 1-3,3 0 2,13 4-1,-4 0 1,0 0-1,-5 0 0,-3 4 0,4-4 1,3 0-1,14 0 1,3 0-1,13 0 1,4-4-2,4 0 2</inkml:trace>
    </iact:actionData>
  </iact:action>
  <iact:action type="add" startTime="125319">
    <iact:property name="dataType"/>
    <iact:actionData xml:id="d17">
      <inkml:trace xmlns:inkml="http://www.w3.org/2003/InkML" xml:id="stk17" contextRef="#ctx0" brushRef="#br0">11136 7398 0,'0'0'7,"0"0"2,0 0 1,0 0 0,0 0-1,-37 0 0,12 4 1,-13 1-1,-19-1 0,-18 0 1,-8 4-1,-8 13 0,4 4 2,-4 4 1,-4 4-3,0 0 0,4 0 1,12-4-1,17-4 2,17-4-3,4-5 2,16-3-3,4-5 2,4 0 1,5 0-1,4 1-1,4-1 1,-1 0 0,10 5 1,11 11-1,30 22 0,41 16 0,33 4 1,12-8-1,4-12 1,1-5 0,0-3-1,-17-14 1,-21-3-2</inkml:trace>
    </iact:actionData>
  </iact:action>
  <iact:action type="add" startTime="134192">
    <iact:property name="dataType"/>
    <iact:actionData xml:id="d18">
      <inkml:trace xmlns:inkml="http://www.w3.org/2003/InkML" xml:id="stk18" contextRef="#ctx0" brushRef="#br0">11996 10739 0,'0'0'2,"0"0"1,0 0 5,0 0 2,0 0-1,0 0 1,0 0-1,0 0 0,0 0 0,0 0 1,0 0-1,0 0 1,0 0-1,0 0 1,0 0-1,0 0 0,0 0 1,0 0-1,0 0 1,0 0 0,0 0-1,0 0 0,0 0 1,0 0-1,62 21 0,-8-8 1,21-1-1,12 0 0,-1-3 0,-7-5 3,-9 0-4,-3 0 2,-1 4-1,8 1 0,9 3 1,12 1-1,4-5 0,-8-4 1,-8-4-1,-8 0 0,-1 0 2,5 0-3,4 0 1,-1 0 2,-3 0-3,-5 0 1,-7-4 1,-5 0-1,-4 0 1,-13-1-1,5 1 0,-1 0 1,1 0-1,4 4 0,0 0 1,-1 0-1,1 0 0,0 0 0,0 0 2,-5-4-3,1 0 2,-4 0 0,-5-1-1,0 1 0,-4 0 0,-3 0 0,-5 4 1,0 0-1,-1 0 1,-3 0-1,4 0 0,4 4 1,9 0-1,3 0 1,5 1 0,4-1-2,-5 0 2,-3-4-1,-1 0 0,1 0 0,3 0 0,5-4 1,0 4-1,0 0 1,0 4-1,-1 4 0,-3 0 1,-4 1 0,-1-1-2,-4 4 2,-3-3-1,-1-1 1,-4 0-1,-4-4 1,-4 1-1,0-1 0,-1 0 0,1 0 0,8-4 1,0 0-1</inkml:trace>
    </iact:actionData>
  </iact:action>
  <iact:action type="add" startTime="148230">
    <iact:property name="dataType"/>
    <iact:actionData xml:id="d19">
      <inkml:trace xmlns:inkml="http://www.w3.org/2003/InkML" xml:id="stk19" contextRef="#ctx0" brushRef="#br0">11326 10425 0,'0'0'1,"0"0"3,0 0 5,0 0-1,0 0 2,0 0-1,0 0 1,0 0-1,46-29 0,-30 21 1,5-1-1,4 1 1,4-4-1,8-1 0,4 1 1,5-1-1,-1 1 1,5-5-2,4 1 2,-5-1 1,1 1-2,-13-1 0,0 5 0,-3-1 1,-1 5-1,0 4 0,-13 0 1,5 0-1,0 4 0,-8 0 1,3 0-1,1 0 0,0 0 1,4 4-1,-1 0 1,5 0-1,0 0 0,4 0 1,0 5-1,5 3 0</inkml:trace>
    </iact:actionData>
  </iact:action>
  <iact:action type="add" startTime="149720">
    <iact:property name="dataType"/>
    <iact:actionData xml:id="d20">
      <inkml:trace xmlns:inkml="http://www.w3.org/2003/InkML" xml:id="stk20" contextRef="#ctx0" brushRef="#br0">13705 10677 0,'0'0'7,"0"0"2,0 0 0,0 0 1,0 0-1,70-16 0,-28 8 1,-5 3-1,-4 1 1,-4 4-1,0 0 0,8 4 1,5 1-1,7-5 0,5 0 0,12-5 2,9 1 0,-5 0-1,-8 0-1,-12 4 0,-9 0 0,-4 0 2,-16 4-3,0-4 2,-1 0-3,1 4 2,0 0 0,0-4 1,3-4-1</inkml:trace>
    </iact:actionData>
  </iact:action>
  <iact:action type="add" startTime="150672">
    <iact:property name="dataType"/>
    <iact:actionData xml:id="d21">
      <inkml:trace xmlns:inkml="http://www.w3.org/2003/InkML" xml:id="stk21" contextRef="#ctx0" brushRef="#br0">12538 10516 0,'0'0'7,"0"0"2,0 0 2,0 0-3,0 0 1,0 0 1,0 0-1,0 0 0,0 0 1,0 0 0,54 16-1,4-11 0,21-10 0,16-3 1,0 0-1,-12 0 2,-13 3-1,-8 1-1,4 0 1,25 0 0,29-8-1,42-5 1</inkml:trace>
    </iact:actionData>
  </iact:action>
  <iact:action type="add" startTime="153405">
    <iact:property name="dataType"/>
    <iact:actionData xml:id="d22">
      <inkml:trace xmlns:inkml="http://www.w3.org/2003/InkML" xml:id="stk22" contextRef="#ctx0" brushRef="#br0">14892 10512 0,'0'0'6,"0"0"4,0 0-1,0 0 1,0 0-1,0 0 0,0 0 1,0 0-1,0 0 1,42 0-1,-13-4 0,12-1 1,17 1-1,8 0 0,13 0 1,4 4-1,12-4 1,-4 0-1,0-4 1,-8-1-1,-9 1 0</inkml:trace>
    </iact:actionData>
  </iact:action>
  <iact:action type="add" startTime="165812">
    <iact:property name="dataType"/>
    <iact:actionData xml:id="d23">
      <inkml:trace xmlns:inkml="http://www.w3.org/2003/InkML" xml:id="stk23" contextRef="#ctx0" brushRef="#br0">12253 10367 0,'0'0'2,"0"0"1,0 0 5,0 0 3,0 0-3,0 0 2,0 0-1,0 0 1,41-21-1,-32 17 0,-1 0 1,-4 4-1,4 0 0,0-4 1,1 4-1,7-4 0,5-1 1,4 1-1,12 0 1,4-4-1,13 0 0,4-1 1,0 5-1,4 4 2,4 4-3,5 0 2,-1 5 0,-12-1-2,0 0 1,0-4 1,-4 1-1,3-5 1,1 0-1,0 0 0,0 0 1,0 4-2,0 0 2,8 0 0,17-4-1,20-4 0</inkml:trace>
    </iact:actionData>
  </iact:action>
  <iact:action type="add" startTime="172147">
    <iact:property name="dataType"/>
    <iact:actionData xml:id="d24">
      <inkml:trace xmlns:inkml="http://www.w3.org/2003/InkML" xml:id="stk24" contextRef="#ctx0" brushRef="#br0">14181 10566 0,'0'0'2,"0"0"1,0 0 6,0 0 0,0 0 1,0 0-1,0 0 0,0 0 1,0 0-1,0 0 1,0 0-1,0 0 1,0 0-1,58 29 0,-29-29 1,16-5-1,13 1 1,13 4-1,15 9 0,1-1 1,17-4 1,-1-4-3,-4-4 2,-8 0-1,-4 4 0,0 8 1,4 0-1,4 5 0,-8-5 1,-12-4-1,-13-4 1,-8-4-1,-9 0 0,5 0 1,16-9-1,25-7 0</inkml:trace>
    </iact:actionData>
  </iact:action>
  <iact:action type="add" startTime="180682">
    <iact:property name="dataType"/>
    <iact:actionData xml:id="d25">
      <inkml:trace xmlns:inkml="http://www.w3.org/2003/InkML" xml:id="stk25" contextRef="#ctx0" brushRef="#br0">12402 9584 0,'0'0'1,"0"0"2,0 0 6,0 0 1,0 0-1,54-41 0,-25 12 1,0-4-1,-1-4 0,-3-1 1,-4 1-1,4 0 0,4-9 1,4-8-1,4-8 1,9-4 3,3 0-5,1 8 2,0 12-1,-1 9 0,1 4 1,4 0-1,-1 4 1,1 0-1,-4 0 1,0 4-2,-1 0 2,9 4-1,4 1 1,17-1-1,-1 0 0,5 5 2,-8 3-4,-9 5 4,-8 4-3,-13 0 1,-3 4 0,-5 0 1,0 4-1,4 0 1,9 0 0,4 5-2,4-1 2,0 0 0,0 0-2,0 5 2,-5-1-1,-7 1 0,-1-1 2,-3 0-2,-9 1-1,-4-1 2,-4 1-1,-5-1 1,1 5-1,0-1 1,4 9 0,-1 8-1,9 9 0,-4 7 1,0 1-1,-4-4 0,-12-9 0,-1-4 1,0-4-1,-3-4 1,-1-5-1,-4-3-1,0-5 2,-4-3-3,0-1 2,0 0 1,-4 1-1,0-1 0,0 0 0</inkml:trace>
    </iact:actionData>
  </iact:action>
  <iact:action type="add" startTime="181790">
    <iact:property name="dataType"/>
    <iact:actionData xml:id="d26">
      <inkml:trace xmlns:inkml="http://www.w3.org/2003/InkML" xml:id="stk26" contextRef="#ctx0" brushRef="#br0">13564 9638 0,'0'0'7,"0"0"2,0 0 1,0 0-1,0 0 0,0 0 1,0 0-1,0 0 1,9-50-1,3 26 0,13-18 1,25-20-1,28-25 0,17-25 2,0-4 1,-12 9-3,-12 16 0,-1 12 1,0 13-1,5 8 1,-1 0-1,-3 8 1,-9 9-2,-9 8 2,-3 8-1,0 8 0,3 1 1,5-1-1,9 1 2,-1-1-3,0 0 2,0 1-2,-4 8 1,-12 4 0,0 4 1,3 8-1,5 8 0,4 9 2,-8 4-2,-4 4 1,-5 0-1,-3 5 0,-1-5 1,0 0-1,1 4 2,3 5-4,5 3 3,0 9-1,-9 0 1,-8-5-1,-4 1 0,-8-4 1,-9-5-1,0-4 1,-3-4-3,-1-8 4,-4-4-3,0-4 2,0-1-1,-4-3-2,0-5 2</inkml:trace>
    </iact:actionData>
  </iact:action>
</iact:actions>
</file>

<file path=ppt/ink/inkAction1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06">
    <iact:property name="dataType"/>
    <iact:actionData xml:id="d0">
      <inkml:trace xmlns:inkml="http://www.w3.org/2003/InkML" xml:id="stk0" contextRef="#ctx0" brushRef="#br0">11310 5556 0,'0'0'1,"0"0"1,0 0 8,0 0-1,0 0 1,0 0-1,0 0 1,0 0-1,0 0 0,0 0 0,0 0 1,0 0-1,0 0 1,0 0-1,41 8 0,-29-8 1,5-4-1,4 0 0,3 0 1,1 0 0,4-5-2,0 1 2,0 0-1,0-1 0,0 1 1,0 0-1,0 0 1,0-1-1,0 1 0,4 4 0,0 0 2,13 0-2,-1 4 0,9-5 1,8 5-1,0-4 0,0 0 1,0 0-1,-8 0 1,-4 0-2,-5 0 2,-4 4-1,-7 0 1,-1 0-1,4 4 1,8 0-1,5 0 0,4 0 0,8 0 1,-8 0-1,-1-4 0,1 0 1,0 0-1,0 0 0,-5 0 1,-7 0-1,-1 0 1,5 5-2,3-1 2,5 4 0,8 0-1,4-4 0,-4 1 1,-4-1-1,-4-4 0,-4 0 1,-5 0-1,-3 0 1,-5 0-1,-4 0 0,0 0 1,0 0-1,0 4 0,9 4 0,-1 0 1,5 1-1,3-1 0,1-4 1,4 0-1,-1-4 1,-3-4-1,0 0 0,-1 0 2,-3-4-3,-9 3 2,0 1 0,-4 4-1,5 0 1,7 4-1,13 1 0,12-1 1,9-4-1,0-4 2,-1-5-3,-3 1 1,-1-4 1,9-1-1,20 5 0</inkml:trace>
    </iact:actionData>
  </iact:action>
  <iact:action type="add" startTime="22402">
    <iact:property name="dataType"/>
    <iact:actionData xml:id="d1">
      <inkml:trace xmlns:inkml="http://www.w3.org/2003/InkML" xml:id="stk1" contextRef="#ctx0" brushRef="#br0">14739 14685 0,'0'0'1,"0"0"2,0 0 6,0 0 2,0 0-3,0 0 1,0 0 1,0 0-1,-45-8 0,32 4 1,-7 0-1,-5-5 0,-8 1 1,-4-4-1,-1-1 1,-7 1-1,4-1 0,3 1 1,5 4-1,-4-1 0,0 5 2,-1 8-3,-7 5 2,-9 7-1,-4 9 1,4 4-1,-3 12 1,-1 17-1,4 21 0,12 25 0,18 7 1,20-7-1,12-5 1,8-4-1,13-3 0,13-5 0,16-9 1,12-20 0,25-29-1,21-37 0,54-46 0</inkml:trace>
    </iact:actionData>
  </iact:action>
  <iact:action type="add" startTime="23034">
    <iact:property name="dataType"/>
    <iact:actionData xml:id="d2">
      <inkml:trace xmlns:inkml="http://www.w3.org/2003/InkML" xml:id="stk2" contextRef="#ctx0" brushRef="#br0">15319 15447 0,'0'0'7,"0"0"2,0 0 1,74 0-1,42-4 1,33-9-1,16 1 2,-7 8-3,-18 4 2,-24 8-1,-29 0 0,-33 1 1,-13-1-1,-28-4 0,-9-4 0</inkml:trace>
    </iact:actionData>
  </iact:action>
  <iact:action type="add" startTime="23305">
    <iact:property name="dataType"/>
    <iact:actionData xml:id="d3">
      <inkml:trace xmlns:inkml="http://www.w3.org/2003/InkML" xml:id="stk3" contextRef="#ctx0" brushRef="#br0">15674 15099 0,'0'0'6,"0"0"4,0 0-1,0 0 1,0 0-1,0 0 0,0 0 1,17 62-1,0 13 1,-1 32-2,-8 1 2,1-8 1,3-9 0,5-13-2,3-11 1,1-22 0,0-16-2</inkml:trace>
    </iact:actionData>
  </iact:action>
  <iact:action type="add" startTime="23603">
    <iact:property name="dataType"/>
    <iact:actionData xml:id="d4">
      <inkml:trace xmlns:inkml="http://www.w3.org/2003/InkML" xml:id="stk4" contextRef="#ctx0" brushRef="#br0">16878 15219 0,'0'0'7,"0"0"2,62 13 1,34 3-1,57 1 1,16-5 0,9-3-1,-25-1 0,-33 0 0,-33 0 0,-25 1 1,-16-1 0,-13 4-1,-17 1 0</inkml:trace>
    </iact:actionData>
  </iact:action>
  <iact:action type="add" startTime="23837">
    <iact:property name="dataType"/>
    <iact:actionData xml:id="d5">
      <inkml:trace xmlns:inkml="http://www.w3.org/2003/InkML" xml:id="stk5" contextRef="#ctx0" brushRef="#br0">17271 14602 0,'0'0'6,"0"0"3,0 0 1,0 0-1,0 0 1,0 0 0,25 108-1,-16 29 0,-1 70 2,-4 16-3,-4-12 1,4-49 1,9-34-1,3-33 0</inkml:trace>
    </iact:actionData>
  </iact:action>
  <iact:action type="add" startTime="24591">
    <iact:property name="dataType"/>
    <iact:actionData xml:id="d6">
      <inkml:trace xmlns:inkml="http://www.w3.org/2003/InkML" xml:id="stk6" contextRef="#ctx0" brushRef="#br0">13540 16461 0,'0'0'7,"0"0"2,0 0 0,0 0 0,0 0 1,0 0-1,0 0 1,41 0-1,-16 0 0,12 0 0,21 0 1,16 5 0,17-1-1,9 0 1,7 0 1,-3 0 0,3 0-1,-12 4-1,5 1 2,-5-1-3,0-8 1,4-17 1</inkml:trace>
    </iact:actionData>
  </iact:action>
  <iact:action type="add" startTime="25131">
    <iact:property name="dataType"/>
    <iact:actionData xml:id="d7">
      <inkml:trace xmlns:inkml="http://www.w3.org/2003/InkML" xml:id="stk7" contextRef="#ctx0" brushRef="#br0">15542 16453 0,'0'0'7,"0"0"2,0 0 0,0 0 1,0 0-1,0 0 1,0 0-1,0 0 1,0 0-2,50 29 2,-38-29 0,9 0-1,8 0 0,20-4 1,22 0-1,20 4 0,16 0 0,1 0 2,-1-4-2,-11-5 0,-14 1 2,-11 4-2,-9 4 0,0 0 2,-4 0-3,4-4 2</inkml:trace>
    </iact:actionData>
  </iact:action>
  <iact:action type="add" startTime="25571">
    <iact:property name="dataType"/>
    <iact:actionData xml:id="d8">
      <inkml:trace xmlns:inkml="http://www.w3.org/2003/InkML" xml:id="stk8" contextRef="#ctx0" brushRef="#br0">17214 16379 0,'0'0'5,"0"0"4,0 0 1,0 0-1,0 0 1,0 0-1,49 8 1,-20 0-1,8 0 1,5 5-1,12-1 0,16 1 1,17-1-1,20 1 2,9-1 0,12-4-1,5 5-2,-5-5 3,-16 0-4,-13 0 3</inkml:trace>
    </iact:actionData>
  </iact:action>
  <iact:action type="add" startTime="31099">
    <iact:property name="dataType"/>
    <iact:actionData xml:id="d9">
      <inkml:trace xmlns:inkml="http://www.w3.org/2003/InkML" xml:id="stk9" contextRef="#ctx0" brushRef="#br0">13432 15981 0,'0'0'2,"0"0"1,0 0 6,0 0 0,0 0 0,0 0 0,0 0 1,0 0 0,0 0-1,0 0 0,0 0 1,58-33-1,-21 41 0,13 1 1,8-1-1,8 0 0,17-4 1,24 5 1,22-1-3,7 4 1,-8 1 1,-37-9-1,-4-8 0,-12 0 1,-9-5-1,-16 1 0</inkml:trace>
    </iact:actionData>
  </iact:action>
  <iact:action type="add" startTime="31805">
    <iact:property name="dataType"/>
    <iact:actionData xml:id="d10">
      <inkml:trace xmlns:inkml="http://www.w3.org/2003/InkML" xml:id="stk10" contextRef="#ctx0" brushRef="#br0">15501 16064 0,'0'0'7,"0"0"2,-54 29 0,37-21 1,1 0-1,3-3 1,5-1-1,4 0 1,0 0-1,0 0 0,4 0 0,0-4 1,0 0-1,0 0 0,116 29 1,-25-16-1,0-5 0,-9 0 1,-3-4-1,0-4 1,-1-4 0,-12-4 2,-16-4-4</inkml:trace>
    </iact:actionData>
  </iact:action>
  <iact:action type="add" startTime="32347">
    <iact:property name="dataType"/>
    <iact:actionData xml:id="d11">
      <inkml:trace xmlns:inkml="http://www.w3.org/2003/InkML" xml:id="stk11" contextRef="#ctx0" brushRef="#br0">16912 15840 0,'0'0'6,"0"0"4,0 0-1,0 0 1,0 0-1,62 17 0,0 4 1,12 8 1,5-5-4,-17-3 3,0-4-1,-4-5 1,0-4-1,-5 1 0,-3-5 1,-9-4-1</inkml:trace>
    </iact:actionData>
  </iact:action>
  <iact:action type="add" startTime="42411">
    <iact:property name="dataType"/>
    <iact:actionData xml:id="d12">
      <inkml:trace xmlns:inkml="http://www.w3.org/2003/InkML" xml:id="stk12" contextRef="#ctx0" brushRef="#br0">17714 14002 0,'0'0'1,"0"0"2,0 0 6,0 0 0</inkml:trace>
    </iact:actionData>
  </iact:action>
  <iact:action type="add" startTime="43813">
    <iact:property name="dataType"/>
    <iact:actionData xml:id="d13">
      <inkml:trace xmlns:inkml="http://www.w3.org/2003/InkML" xml:id="stk13" contextRef="#ctx0" brushRef="#br0">19071 15538 0,'0'0'8,"0"0"0,-16 58 1,7-12 1,1 12-1,0 8 1,0 12-1,8 14 4,8 15-6,8 34 1,5 33 2,0 12-1,-5-8 1,-3-16 0,-5-30-1,-8-20 0,0-9 1,-4-7 0,0-26-2,0-16 2,4-21-1,0-21 1,0-12-2,0 0 1</inkml:trace>
    </iact:actionData>
  </iact:action>
  <iact:action type="add" startTime="44131">
    <iact:property name="dataType"/>
    <iact:actionData xml:id="d14">
      <inkml:trace xmlns:inkml="http://www.w3.org/2003/InkML" xml:id="stk14" contextRef="#ctx0" brushRef="#br0">19332 15381 0,'0'0'6,"-17"66"3,-3-12 1,-1 12-1,0 9 2,-12 20-3,-4 21 3,-4 16-3,-5 1 2,9-30-1,4-24 0,4-25 0</inkml:trace>
    </iact:actionData>
  </iact:action>
  <iact:action type="add" startTime="44316">
    <iact:property name="dataType"/>
    <iact:actionData xml:id="d15">
      <inkml:trace xmlns:inkml="http://www.w3.org/2003/InkML" xml:id="stk15" contextRef="#ctx0" brushRef="#br0">19146 15691 0,'0'0'8,"0"0"1,49 46 1,9 4-1,17 24 0,12 21 1,-13-4 0,-16-16-1,-12-21 0,-13-17 1,-13-20-1,-11-17 0</inkml:trace>
    </iact:actionData>
  </iact:action>
  <iact:action type="add" startTime="44894">
    <iact:property name="dataType"/>
    <iact:actionData xml:id="d16">
      <inkml:trace xmlns:inkml="http://www.w3.org/2003/InkML" xml:id="stk16" contextRef="#ctx0" brushRef="#br0">17727 13613 0,'0'0'7,"0"0"2,0 0 0,0 0 1,0 0-1,0 0 1,0 0-1,0 0 0,0 0 1,0 0-1,0 0 0,0 0 1,-62 37-1,4-29 1,-25-3 0,-12 3-1,-5 0 1,-3 5 1,16 3-3,8 1 1,9-1 1,8-3-1,12-5 0,13 0 1,12-4 0,13 0-2,4 1 1,8-5 0</inkml:trace>
    </iact:actionData>
  </iact:action>
  <iact:action type="add" startTime="45306">
    <iact:property name="dataType"/>
    <iact:actionData xml:id="d17">
      <inkml:trace xmlns:inkml="http://www.w3.org/2003/InkML" xml:id="stk17" contextRef="#ctx0" brushRef="#br0">17176 13137 0,'0'0'6,"0"0"3,0 0 0,0 0 1,0 0 0,0 0-1,-37 54 0,-13 8 0,-20 25 1,-13 8-1,1-8 2,11-13-3,22-20 2,11-12-1,18-9 0,11-4 0,5 0 1,8 12-1,9 13 0,20 24 1,17 5 0,20 0-1,17-13 0,8-32 0,-8-38 1,29-42 0</inkml:trace>
    </iact:actionData>
  </iact:action>
  <iact:action type="add" startTime="45828">
    <iact:property name="dataType"/>
    <iact:actionData xml:id="d18">
      <inkml:trace xmlns:inkml="http://www.w3.org/2003/InkML" xml:id="stk18" contextRef="#ctx0" brushRef="#br0">16034 13377 0,'0'0'6,"0"0"3,-62 25 1,33-13-1,-4 1 1,0-1-1,-8 0 0,-9-3 1,-12-5-1,-12-4 0,-30 0 2,-3 8-3,7 5 2,13-1-1,30-4 1,7 0-1,17-3 1,8-1-1,8-4 0,5 0 0,8 0 0,4-4 0</inkml:trace>
    </iact:actionData>
  </iact:action>
  <iact:action type="add" startTime="46126">
    <iact:property name="dataType"/>
    <iact:actionData xml:id="d19">
      <inkml:trace xmlns:inkml="http://www.w3.org/2003/InkML" xml:id="stk19" contextRef="#ctx0" brushRef="#br0">15641 12685 0,'0'0'7,"0"0"2,0 0 0,-29 58 1,17-37 0,-5 4-1,-7 4 0,-22 12 0,-20 9 1,-13 8-1,-12 4 1,9 8 0,11 9-1,9 0 0,25-13 0,12-12 1,13-9-1,8-7 1,12-1-1,17 13 0,20 12 1,30 4-1,11-4 0,-3-16 1,-8-22-1,-17-24 1,-17-20-1</inkml:trace>
    </iact:actionData>
  </iact:action>
  <iact:action type="add" startTime="46641">
    <iact:property name="dataType"/>
    <iact:actionData xml:id="d20">
      <inkml:trace xmlns:inkml="http://www.w3.org/2003/InkML" xml:id="stk20" contextRef="#ctx0" brushRef="#br0">14512 13178 0,'0'0'5,"0"0"5,0 0-1,0 0 0,0 0 1,-58 0-1,12 0 1,-16 4-1,-20 5 0,-22 7 0,-8 5 2,-3 8-2,11 0 0,21 0 1,17-4-2,21-5 2,16-7 0,8-5-1,13-4 0,8-4 0,0 0 0</inkml:trace>
    </iact:actionData>
  </iact:action>
  <iact:action type="add" startTime="46976">
    <iact:property name="dataType"/>
    <iact:actionData xml:id="d21">
      <inkml:trace xmlns:inkml="http://www.w3.org/2003/InkML" xml:id="stk21" contextRef="#ctx0" brushRef="#br0">14057 12690 0,'0'0'6,"0"0"3,0 0 1,0 0-1,0 0 1,0 0-1,-75 87 0,17 16 1,0 21-1,9-12 2,16-17 2,20-29-6,17-12 3,21 0-2,21 0 3,20 0-2,17-5 0,8-11 1</inkml:trace>
    </iact:actionData>
  </iact:action>
  <iact:action type="add" startTime="49553">
    <iact:property name="dataType"/>
    <iact:actionData xml:id="d22">
      <inkml:trace xmlns:inkml="http://www.w3.org/2003/InkML" xml:id="stk22" contextRef="#ctx0" brushRef="#br0">14148 5593 0,'0'0'7,"0"0"2,0 0 1,0 0-1,-71-62 1,14 25-1,-18-9 0,-8-8 1,5-8 0,16-8-1,20-9 0,22-4 0,11 1 1,9-1 0,9 4-1,7 5 0,13 3 0,12 5 1,13 4-1,4 8 0,0 13 0,4 16 1,4 12-1,9 18 2,24 15-3,21 13 1,-4 13 1,-13 12-1,-24 12 1,-25 17-1,-34 8 1,-24 5-1,-45 41 0,-42 16 1,-29-12-1,0-21 0,20-33 1,26-25-1,20-28 0,29-30 1</inkml:trace>
    </iact:actionData>
  </iact:action>
  <iact:action type="add" startTime="53122">
    <iact:property name="dataType"/>
    <iact:actionData xml:id="d23">
      <inkml:trace xmlns:inkml="http://www.w3.org/2003/InkML" xml:id="stk23" contextRef="#ctx0" brushRef="#br0">13606 16039 0,'0'0'2,"0"0"1,0 0 5,0 0 1,0 0 1,0 0-1,0 0 1,0 0-1,0 0 1,0 0-1,0 0 1,0 0-1,0 0 0,0 0 0,0 0 1,0 0-1,0 0 1,0 0-1,0 0 0,0 0 0,45 17 1,-16-1-1,13 5 1,3 4-1,17 4 0,9 0 1,11 0-1,13-4 2,1-9-3,-14-8 2,-15-4-1,-10 1 0,-7-1 1,4 4-1,4 0 0,4 5 1,4-1-1,4 1 0,-20-5 1,-4 0-1,-9-4 1,-12 0-1,-5 1 0,-7-1 1,-5-4-2,-4 0 2,0 0-1,-4 0 1,-8 0-1,8 0 1,-95-25-1,-17 4 0,-20 9 1,-9 8-1,21 4 0,25 0 1,20 0-1,22 0 0,11 0 2,13 0-3,9 0 1,3 0 1,5 0-1,3 0 1,1 0-1,4 0 0,0 0 0,0 0 1,4 0-1,0 0 0,0 0 1,99 24-1,-16-15 1,8-5-1,-4 0 0,-9 0 1,-7 4-1,-1 5 1,-8-1-1,-8-3 0,-13-1 1,-4-4 3,-16 0-6,-4 0 3,-5 0-1,-8 1 0,-4-5-2,0 0 2,0 0 2,-112-58-2,-24-5 0</inkml:trace>
    </iact:actionData>
  </iact:action>
  <iact:action type="add" startTime="54686">
    <iact:property name="dataType"/>
    <iact:actionData xml:id="d24">
      <inkml:trace xmlns:inkml="http://www.w3.org/2003/InkML" xml:id="stk24" contextRef="#ctx0" brushRef="#br0">15641 16176 0,'0'0'7,"0"0"3,0 0-1,0 0 0,-53 45 1,44-36-1,-7-1 0,7-4 1,1 0-1,0 0 0,4 0 1,0 0-1,0-4 1,-1 0-1,1 0 0,0 0 1,0 0-1,4 0 0,-8 0 1,4 0-1,-1 0 0,5 0 1,0 0-1,0 0 1,0 0-1,0 0 0,5 0 1,7 0-1,0 5 0,30-1 1,20-4-1,21-4 1,12-1-1,12 1 0,9-4 0,4 0 2,-12 0-2,-21-1 0,-21 5 0,-21 0 1,-7 4-1,-18 0 0,-3 0 1,-5 0-1,1 0 1,-5 0-2,-4 0 2,0 0-1,0 0 1,-4 0-1,0 0 0,0 0 1,0 0-1,-103-12 1,28 7-1,-3 1 1,7 4-1,13 0 0,5 0 0,3 4 1,9 1-1,8-1 0,4 0 1,4 0-1,8-4 0,1 4 1,3-4-1,5 0 0,4 0 0,0 0 1,4 0-1,0 0 1,0 0-1,0 0 0,0 0 0,0 0 0,0 0 1,0 0-1,107 37 1,-45-20 0,9-1-1,-5-3 0,-16-5 0,-13 0 1,-12-3 0,-5-1 0,-3 0-1,-13 0 0,0 0 0,-4 0 0,-4-4 1,0 0-1,-21 0 1,-12 0 0,-17 0-1,-12 0 0,-5 9 1,9 3-1,0 0 0,17-3 1,12-1-2,0 0 2,12-4-1,4 1 1,5-1-1,4 0 2,-1-4-4,5 0 4,0 0-3,0 0 1,4 0 1,0 0-1,4 0 0,9 0 2,16 0-2,16 0 0,17 4 0,13 0 0,3-8 1,21-17-1,17-24 0</inkml:trace>
    </iact:actionData>
  </iact:action>
  <iact:action type="add" startTime="56413">
    <iact:property name="dataType"/>
    <iact:actionData xml:id="d25">
      <inkml:trace xmlns:inkml="http://www.w3.org/2003/InkML" xml:id="stk25" contextRef="#ctx0" brushRef="#br0">17011 16271 0,'0'0'6,"0"0"3,0 0 1,0 0 0,0 0-1,0 0 0,0 0 0,0 45 1,4-32-1,4-1 0,9 1 1,3-5-1,14 0 1,15 1-1,22-1 0,20 4 1,16 5-1,5-1 2,-5 1-3,-11-5 2,-18-3-1,-16-1 0,-16 0 1,-13-4-1,-8 0 0,-9 1 0,-3-5 1,-5 0-1,-4 0 0,-8 0 0,-4 0 1,8 0-1,-87-25 1,8-4-1,-4 0 0,9 0 1,16 8-1,12 5 1,13 3-1,9 5 0,3 4 1,4 0-1,5-1 0,0 1 1,3 4-1,1 0 0,0 0 1,-1 0-2,-3 0 2,0 0 0,-1 0-2,1 0 2,-1 0-1,1 0 1,0 0-1,7 0 2,-7-4-4,4 4 3,-1 0 0,1-4-2,4 4 2,0 0-1,0-4 1,0 4 0,4-4-1,4 0 1,12-1 0,30 1-1,41 0 0,33 4 1,0-4-1,-25 0 1,-29 0-1,-25 4 0,-12 0 0,-12 0 2,-13 0-3,-12 0 2,-17-9-2,-54-7 2,-28-9-1,3 4 0,17 9 3,25 4-4,21 4 4,12 4-4,8 0-1,9 0 3,8 0-1,0 0 1,4 0-1,0 0 0,0 0 2,0 0-2,132 37-2,-29-21 4,-11-3-2,-22-9 1,-25-4-1,-24-4-1,-21 0 2</inkml:trace>
    </iact:actionData>
  </iact:action>
  <iact:action type="add" startTime="74841">
    <iact:property name="dataType"/>
    <iact:actionData xml:id="d26">
      <inkml:trace xmlns:inkml="http://www.w3.org/2003/InkML" xml:id="stk26" contextRef="#ctx0" brushRef="#br0">14036 3966 0,'0'0'1,"0"0"2,0 0 6,0 0 0,0 0 1,0 0-1,29 41 0,-4-16 1,4 8-1,0 9 1,-4-9-1,4 8 0,0 9 1,8 24-1,12 26 2,5 28-3,-4 34 2,-5-1-1,-3-12 0,-1-29 1,0-25-1,-7-20 1,-10-17-1,-3-17 0,0-8 0,-5-8 1,-3-8-1,-5-9 1,4-8-1,-7-12 0</inkml:trace>
    </iact:actionData>
  </iact:action>
  <iact:action type="add" startTime="75230">
    <iact:property name="dataType"/>
    <iact:actionData xml:id="d27">
      <inkml:trace xmlns:inkml="http://www.w3.org/2003/InkML" xml:id="stk27" contextRef="#ctx0" brushRef="#br0">15339 4272 0,'0'0'7,"0"0"3,0 0-1,-41 25 0,8-8 1,-13 8-1,-20 8 1,-12 12-1,-13 38 0,-34 50 2,-7 28-3,-9 25 2,9-8-1,24-33 0,17-21 1,25-37 0,21-20-1,3-22 0,17-12 1,21-16 0,4-13-2,0-4 2</inkml:trace>
    </iact:actionData>
  </iact:action>
  <iact:action type="add" startTime="75865">
    <iact:property name="dataType"/>
    <iact:actionData xml:id="d28">
      <inkml:trace xmlns:inkml="http://www.w3.org/2003/InkML" xml:id="stk28" contextRef="#ctx0" brushRef="#br0">20395 4653 0,'0'0'6,"0"0"3,0 0 1,0 0-1,29-58 1,-4 9-1,-4-9 1,-9-4-1,-8 8 0,-12-4 1,-9 0-1,-20 8 2,-21 17-3,-12 25 2,-21 24-1,-17 34 0,5 16 0,16 9 1,21 8-1,29-9 1,16-12-1,17-12 1,4-13-2,0-4 3,8-4-2,9-8 0,7-9 0,14-12 0,20-16 1,20-17-1,1-5 1,-9 5-1,-20 8 1,-17 9-1,-8 8 0,-5 3 1,5 10-1,-4 11 1,16 21-1,13 17 0,-1 0 0,-7-8 0,-9-13 1,-8-21-1,-1-20 1</inkml:trace>
    </iact:actionData>
  </iact:action>
  <iact:action type="add" startTime="76407">
    <iact:property name="dataType"/>
    <iact:actionData xml:id="d29">
      <inkml:trace xmlns:inkml="http://www.w3.org/2003/InkML" xml:id="stk29" contextRef="#ctx0" brushRef="#br0">21090 3593 0,'0'0'7,"0"0"11,0 0-16,-16 75 5,16-17 3,4 0-1,0-9 0,0-7 1,-4-9-1,0-8 1,0-9-1,0-7 0,0-9 0,0 0 1,0 0-1,58-75 0,-29 25 1,0 9-1,-8 8 1,-5 8-1,-3 17 0,-5 16 0,0 25 1,0 33-1,-3 50 1,-5 17 0,-5-25-1,1-26 0,0-24 1,0-16-1</inkml:trace>
    </iact:actionData>
  </iact:action>
  <iact:action type="add" startTime="76789">
    <iact:property name="dataType"/>
    <iact:actionData xml:id="d30">
      <inkml:trace xmlns:inkml="http://www.w3.org/2003/InkML" xml:id="stk30" contextRef="#ctx0" brushRef="#br0">21984 3361 0,'0'0'7,"0"0"2,-17 108 1,-7 58-1,-18 124 2,-16 74-3,-20-37 3,16-91-3,0-87 1,24-74 1,13-34-1,9-20 1,3-13-1,5-16 0,8-17 1,8-37 0,17-33-2,4 3 1,-4 26 1,-4 16-1,-1 17 1,1 13-1,0 11 0,4 18 1,12 20-1,4 20 1,-3 13-2,-18-4 2,-12-12-1,-20-5 1,-25 5-1,-29-5 1,-21-16-1,12-25 0,5-33 0,8-46 0</inkml:trace>
    </iact:actionData>
  </iact:action>
  <iact:action type="add" startTime="77228">
    <iact:property name="dataType"/>
    <iact:actionData xml:id="d31">
      <inkml:trace xmlns:inkml="http://www.w3.org/2003/InkML" xml:id="stk31" contextRef="#ctx0" brushRef="#br0">22580 3386 0,'0'0'7,"0"0"2,0 0 1,-29 83-1,-4 25 0,-13 24 1,1 1 0,3-17-1,9-34 0,12-32 1,5-17-1,8-8 0,3-17 0,5 1 1,0-9-1,0 0 0,0 0 1,58-91 0,4 0-1,17-17 0,-4 17 0,-13 25 1,-13 16-1,-16 17 1,-8 16-1,-12 17 0,-5 0 0,-4 8 0,0 26 1,-8 40-1,-8 42 1,-5 17-1,0-9 0,9-25 1,4-16-1</inkml:trace>
    </iact:actionData>
  </iact:action>
  <iact:action type="add" startTime="91534">
    <iact:property name="dataType"/>
    <iact:actionData xml:id="d32">
      <inkml:trace xmlns:inkml="http://www.w3.org/2003/InkML" xml:id="stk32" contextRef="#ctx0" brushRef="#br0">13664 16213 0,'0'0'2,"0"0"1,0 0 5,0 0 2,62-8 0,-29 4-2,-8-1 2,0 1-1,-5 0 1,-12 4-1,5 0 1,-5 0-1,0 0 0,1 0 1,-1-4-1,0 0 0,1 0 1,-1 0-1,4-1 0,9-3 0,8 0 1,12-5-1,13-3 1,12-5 0,5 5 3,-1-1-5,-4 5 2,-8 3-2,0-3 2,-4 0-1,4-5 1,4 0 1,4 1-5,4-1 6,1 5-5,-1 8 3,0 4-2,1 0 2,-1 0 0,-4-4-1,4-1 2,1-3-4,-1 0 4,0 0-3,-3 3 2,-1 5-1,4 9 0,5-1 1,-5 0-1,-4-4 1,-4-4-1,4-4 1,1 0-2,3-4 2,0 4-1,-3 4 0,-5 0 1,-5 4-1,1 4 1,-4-4-1,0 0 1,0-4-1,4-4 0,4-4 1,4 0-1,4 4 2,1-1-4,-5 5 3,0 5-1,-4 3 0,0 0 2,-4-4-3,-12 0 1,-1-4 1,-4-4 0,5 0-1,4 0 0,-5 0 0,1 0 0,-5 0 1,0-1 0,-3 1 1,-5 4-4,-4 0 3,0 0-2,0 4 2,-5 1-1,1-1 1,4 4-1,0 0 0,4 1 2,-12-1-2,4-4 0,0 0 0,-9 0 0,1 0 1,-5 1-3,-4-1 2,1 0 1,-1-4-1,-8 4 0,4 0 0,0 0 0,0-4 1,0 0-1</inkml:trace>
    </iact:actionData>
  </iact:action>
  <iact:action type="add" startTime="93209">
    <iact:property name="dataType"/>
    <iact:actionData xml:id="d33">
      <inkml:trace xmlns:inkml="http://www.w3.org/2003/InkML" xml:id="stk33" contextRef="#ctx0" brushRef="#br0">17793 13580 0,'0'0'8,"0"0"1,0 0 0,0 0 1,0 0-2,0 0 2,0 0 0,0 0-1,0 0 0,0 0 1,0 0-1,0 0 0,0 0 1,-50 37-1,21-37 0,-16-4 1,-13 0-1,-13 0 1,1 4-1,0 0 0,-1 0 2,1 0-3,0-5 2,-17-7-1,0 0 0,-4-1 0,4 5 1,4 8-1,1 0 1,-9-4-1,-9-9 0,-7-3 2,-5-1-3,0 9 2,1 4-1,-1 0 0,0-5 1,5-3-1,7-5 0,1 1 1,-4-1-1,-9 5 0,-4-1 1,-8 1-1,4 0 1,0-1-1,0 1 0,-4 3 0,-4 5 1,8 0-1,12 0 1,13 0-1,8 4 0,8 0 1,5 4-1,12 0 0,8 0 0,8-4 1,18 0-1,-6-8 1,5-13-1,9-20 0,24-34 0,46-57 1,61-59 0,26-7-1,-30 45 0,-24 37 0,-17 33 1,-8 29-1,-12 21 1,-13 16-1,-8 5 0,-9 8 0,-3 0 3,-13 4-3,0 0-2,0 0 2,0 0 1,-83 70 0,-21 29-1,-24 26 0,4-5 0,17-29 1,32-25-1,30-21 1,7-11-1,22-10 0,7-7 1,9 0-1,13 12 3,20 20-4,29 30 1,33 29 1,21 7-1,12-11 3,-4-17-1,1-21 0,-10-8-7,-11-4 5,-21-13 3</inkml:trace>
    </iact:actionData>
  </iact:action>
  <iact:action type="add" startTime="94666">
    <iact:property name="dataType"/>
    <iact:actionData xml:id="d34">
      <inkml:trace xmlns:inkml="http://www.w3.org/2003/InkML" xml:id="stk34" contextRef="#ctx0" brushRef="#br0">14028 16114 0,'0'0'6,"0"0"4,0 0-1,0 0 0,0 0 1,0 0-1,0 0 1,0 0-1,0 0 0,0 0 0,45 0 1,26 4-1,16 0 1,16 0-1,5-4 0,-1-4 2,1-4-2,-9-1 0,-20 5 0,-26 0 1,-20 4-1,-8 8 1</inkml:trace>
    </iact:actionData>
  </iact:action>
  <iact:action type="add" startTime="95011">
    <iact:property name="dataType"/>
    <iact:actionData xml:id="d35">
      <inkml:trace xmlns:inkml="http://www.w3.org/2003/InkML" xml:id="stk35" contextRef="#ctx0" brushRef="#br0">16216 15994 0,'0'0'7,"0"0"2,0 0 1,0 0-1,0 0 0,0 0 1,0 0-1,0 0 0,0 0 1,0 0 0,0 0-1,0 0 2,0 0-3,0 0 2,75-9-2,-17 18 2,12 7 0,5 1-1,-13-1 1,-4-3 0,-5-1 1,-3-8-4,0-4 2,-5-4 1</inkml:trace>
    </iact:actionData>
  </iact:action>
  <iact:action type="add" startTime="95347">
    <iact:property name="dataType"/>
    <iact:actionData xml:id="d36">
      <inkml:trace xmlns:inkml="http://www.w3.org/2003/InkML" xml:id="stk36" contextRef="#ctx0" brushRef="#br0">18211 16080 0,'0'0'6,"0"0"4,0 0-1</inkml:trace>
    </iact:actionData>
  </iact:action>
  <iact:action type="add" startTime="97440">
    <iact:property name="dataType"/>
    <iact:actionData xml:id="d37">
      <inkml:trace xmlns:inkml="http://www.w3.org/2003/InkML" xml:id="stk37" contextRef="#ctx0" brushRef="#br0">8318 13890 0,'0'0'7,"0"0"2,0 0 0,0 0 1,0 0 0,0 0-1,0 0 0,0 0 1,0 0-1,0 0 0,-54-41 1,21 33-1,-4-5 0,-17 1 1,-4-5-1,0 5 1,1 3-2,3 5 2,0 8 1,-4 9-3,-4 8 2,-8 8-1,-1 12 1,1 5-1,0 11 0,-1 6 0,1-1 1,8-4-1,8-9 1,13 1-1,4 0 0,3 8 1,10 8-1,3 4 0,9-3 1,12-14-1,8-3 1,0 0-1,9-5 0,3-7 1,5-5-1,8 0 0,4 0 1,9 0-1,4 0 0,-1-4 1,1-8-1,0-5 0,3-3 1,1-5-1,0 0 0,0-3 1,4-10-1,20-7 1,26-13-1,36-29 0,34-41 1,8-50-1,33-78 0,0-59 1</inkml:trace>
    </iact:actionData>
  </iact:action>
  <iact:action type="add" startTime="99490">
    <iact:property name="dataType"/>
    <iact:actionData xml:id="d38">
      <inkml:trace xmlns:inkml="http://www.w3.org/2003/InkML" xml:id="stk38" contextRef="#ctx0" brushRef="#br0">9009 13282 0,'0'0'6,"0"0"4,0 0-1,0 0 1,0 0-1,0 0 0,0 0 0,0 0 1,0 0-1,-41 0 0,37-5 1,-5 1 0,5 0-1,-4 0 0,0 0 1,-1 0-1,1 0 0,-4 0 1,-5-5-1,1 1 0,-9-4 1,-4-1-1,-17-3 1,-7-5-1,-18 4 0,-7 9 1,-9 8-1,-29 8 1,-33 9-2,-25 12 2,-8 8 0,8 13-1,25 4 0,21-5 0,21-3 1,20-13-1,21-12 1,24-13-1,5-4 1,16-4-2,9-4 2,-1-8-1,5-5 0</inkml:trace>
    </iact:actionData>
  </iact:action>
  <iact:action type="add" startTime="100013">
    <iact:property name="dataType"/>
    <iact:actionData xml:id="d39">
      <inkml:trace xmlns:inkml="http://www.w3.org/2003/InkML" xml:id="stk39" contextRef="#ctx0" brushRef="#br0">8264 12338 0,'0'0'7,"0"0"2,0 0 1,-57 37-1,-22 29 1,-70 58-1,-54 34 2,13-18 0,29-24-1,28-20-1,38-26 0,29-12 1,16-12-1,17-13 1,12-13-2,9-3 2,8-5-1,4 1-2,4-1 2,8 9 0,13 0 1,21 3-1,32 5 0,38-4 1,50-12-1,41-30 0,41-41 1</inkml:trace>
    </iact:actionData>
  </iact:action>
  <iact:action type="add" startTime="100638">
    <iact:property name="dataType"/>
    <iact:actionData xml:id="d40">
      <inkml:trace xmlns:inkml="http://www.w3.org/2003/InkML" xml:id="stk40" contextRef="#ctx0" brushRef="#br0">7267 15675 0,'0'0'7,"0"0"2,0 0 0,0 0 1,0 0-1,0 0 0,0 0 1,0 0-1,0 0 1,0 0-1,0 0 0,46-33 0,-21 24 1,33-7-1,53-13 0,59-21 1,45-16 1,-8 0 0,-25 16-2,-21 13 1,-41 16-1,-29 4 1,-24 5-2,-18 4 2,-16 4-1,-8 4 0,-8 0 0,-1 0-2</inkml:trace>
    </iact:actionData>
  </iact:action>
  <iact:action type="add" startTime="101989">
    <iact:property name="dataType"/>
    <iact:actionData xml:id="d41">
      <inkml:trace xmlns:inkml="http://www.w3.org/2003/InkML" xml:id="stk41" contextRef="#ctx0" brushRef="#br0">9473 14486 0,'0'0'6,"0"0"4,0 0-1,0 0 0,86-12 1,-11 4-1,24 4 1,13 4-1,8 4 2,12 0-3,13 8 1,4 5 1,-8 8-1,-21 4 0,-33-4 1,-34-9-1,-20-3 1,-12-5-2,-13-4 2,-8-4-1,0 0 0</inkml:trace>
    </iact:actionData>
  </iact:action>
  <iact:action type="add" startTime="102249">
    <iact:property name="dataType"/>
    <iact:actionData xml:id="d42">
      <inkml:trace xmlns:inkml="http://www.w3.org/2003/InkML" xml:id="stk42" contextRef="#ctx0" brushRef="#br0">10486 14010 0,'0'0'7,"0"0"3,0 0 0,0 0-1,-41 21 0,33-4 1,-1 12-1,1 33 0,4 62 1,4 46-1,0 24 2,4-16-3,-4-37 2,0-42-1,0-24 1,8-30-1,9-24 0</inkml:trace>
    </iact:actionData>
  </iact:action>
  <iact:action type="add" startTime="102902">
    <iact:property name="dataType"/>
    <iact:actionData xml:id="d43">
      <inkml:trace xmlns:inkml="http://www.w3.org/2003/InkML" xml:id="stk43" contextRef="#ctx0" brushRef="#br0">11409 13166 0,'0'0'7,"0"0"2,0 0 1,0 0-1,0 0 0,0 0 0,0 0 1,0 0-1,0 0 1,0 0-1,-54-42 0,-33 30 1,-33-1-1,-37 5 1,-21 0 0,8 4 4,13 4-8,21 0 4,24-4-1,21-1 0,29 5 1,8 0-1,25 0 1,8 0-2,9 0 2,4-4-3</inkml:trace>
    </iact:actionData>
  </iact:action>
  <iact:action type="add" startTime="103247">
    <iact:property name="dataType"/>
    <iact:actionData xml:id="d44">
      <inkml:trace xmlns:inkml="http://www.w3.org/2003/InkML" xml:id="stk44" contextRef="#ctx0" brushRef="#br0">10631 12379 0,'0'0'7,"0"0"2,0 0 1,0 0 0,0 0-1,-41 29 0,-30 33 0,-49 46 1,-12 12 0,12-17-1,37-28 0,34-21 0,24-5 1,21 1-1,20 8 1,30 21-1,41 12 0,37-13 1,29-11-1,37-26 1,-20-37-1,-5-37 0</inkml:trace>
    </iact:actionData>
  </iact:action>
  <iact:action type="add" startTime="103779">
    <iact:property name="dataType"/>
    <iact:actionData xml:id="d45">
      <inkml:trace xmlns:inkml="http://www.w3.org/2003/InkML" xml:id="stk45" contextRef="#ctx0" brushRef="#br0">9733 15592 0,'0'0'6,"0"0"3,0 0 1,0 0-1,42 58 1,61-33-1,63-5 0,32-7 2,9-5 0,-21-4-2,-37-4 1,-29 4-1,-33 1 1,-25-1-2,-16-4 2,-17-9-1</inkml:trace>
    </iact:actionData>
  </iact:action>
  <iact:action type="add" startTime="117218">
    <iact:property name="dataType"/>
    <iact:actionData xml:id="d46">
      <inkml:trace xmlns:inkml="http://www.w3.org/2003/InkML" xml:id="stk46" contextRef="#ctx0" brushRef="#br0">9473 11348 0,'0'0'1,"0"0"3,0 0 4,0 0 2,49-4 0,-12 4-1,9 0 0,12 0 1,16 0-1,26-4 0,28-4 2,25 3 0,37-3-2,30 8 0,53-4 0,45-13 2,50-7-2,63-18 0,32-7 1,34-14 1</inkml:trace>
    </iact:actionData>
  </iact:action>
  <iact:action type="add" startTime="120222">
    <iact:property name="dataType"/>
    <iact:actionData xml:id="d47">
      <inkml:trace xmlns:inkml="http://www.w3.org/2003/InkML" xml:id="stk47" contextRef="#ctx0" brushRef="#br0">10056 11137 0,'0'0'9,"0"0"-2,0 0 2,0 0 0,0 0 0,0 0 1,0 0-1,0 0 1,0 0-1,-21-41 0,9 20 1,-5-8-1,1-4 1,3 0-1,5 0 0,4 4 1,8-5-1,17-11 0,24-21 0,30-17 2,12-4-2,-9 8 0,-12 9 0,-8 12 1,-16 8-1,-9 13 0,-4 8 1,-4 8-1,-5 5 1,-3 3-1,4 5 0,-1 4 1,5 0-1,4 4 0,8 0 1,5 0-1,3 4 0,1-4 1,-1 0-1,-4 4 0,-3 0 1,-1-4 0,0 4-1,5 0-1,-1 5 2,9 3-1,3 5 1,1 7-1,0 1 0,-4 4 1,-5 0 0,-4 0-1,-3-4 0,-5-4 0,-4 0 0,-4-5 1,-5-4-1,1 1 0,-4-1 1,-5 1-1,0-5 1,-3 0-1,-1 5 0,4-1 1,-8 1-1,5-1 0,-1 0 0,0 1 1,1 3-1,-1 1 1,0 0-1,0-1 0,1 1 1,-1-1-1,-4 1 0,0-1 1,0 1-1,0-5 0,-4 1 1,0-1-1,0 1 0,0-1 0,0 0 1,0 1-1,0-1 1,0 1-1,0-1 1,0 1-1,0-1 0,0 0 0,0 1 1,0-1-2,0 5 3,0-5-3,0 1 2,0-1-1,-4 0 1,0 5-1,-4 4 1,-9-1-1,-7 5 0,-10 4 0,-7 4 1,-4-4-1,-1 0 1,1-4-1,3-4 0,5-5 1,0 1-1,-1 0 0,-3-1 1,-9 5-1,-3 4 1,-9-1-1,0 1 1,-9-4-1,9-4 0,8-5 1,5-4-1,3-4 1,5 1-1,4-1 0,-1 0 1,1 0 0,4-4-2,0 0 2,-4 0 0,-5 0-2,-3-4 2,-5 0 0,1-5-1,-5 1 0,8 0 1,5 0 1,8-1-2,4 1 2,8 0-3,0-1 4,5-3-7,3 0 5,1-5-2,0-4 2,-1 1-1,1-9 0,-1-4 1,5-5-1,0 1 0,0-4 3,-1-1-3,1 5 3,0 0-8,4 8 6,-1 0-1,5 4 0,0 0 1,0 0 0,5 0-1,3 1 1,4-5 0,5-5-1,8-3-1,12-4 2,0-5-1,4 5 0,-7 8 1,-1 0-1,-4 4 2,-5 4-2,1 0 2,-4 0-1,4 0 0,0 5 1,-1-1-8,1 0 7,0 5-1,0-1 0,0 5 0,4 3 1</inkml:trace>
    </iact:actionData>
  </iact:action>
</iact:actions>
</file>

<file path=ppt/ink/inkAction1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260">
    <iact:property name="dataType"/>
    <iact:actionData xml:id="d0">
      <inkml:trace xmlns:inkml="http://www.w3.org/2003/InkML" xml:id="stk0" contextRef="#ctx0" brushRef="#br0">8360 944 0,'0'0'1,"0"0"1,0 0 8,0 0-1,0 0 1,20 41-1,-3 0 1,4 17-1,-1 9 0,5-1 1,8 0-1,9 0 0,15-8 2,18 0-2,-1-16 0,-3-18 0,-13-15 1,-13-9-1,1-9 0,-1-7 0,5-9 1,-1 0-1,1-16 0,0-9 1,-9 9-1,-12-1 1,-8 9 2,-5 8-5,-7 9 2,-1-1 0,-4 9 1,0 0-1,0-1 0,0 9 0,1 9 1,3-1-1,13 9 1,7 24-1,14 0 1,3 1-1,1-9 0,-5-8 0,-8-9 1,-4-7-1,0-9 0,13-9 1,24-24-1,29-33 1,17-25-1,-17-9 0,-25 18 0,-24 24 1,-17 16-1,-13 17 0</inkml:trace>
    </iact:actionData>
  </iact:action>
  <iact:action type="add" startTime="23957">
    <iact:property name="dataType"/>
    <iact:actionData xml:id="d1">
      <inkml:trace xmlns:inkml="http://www.w3.org/2003/InkML" xml:id="stk1" contextRef="#ctx0" brushRef="#br0">11190 828 0,'0'0'7,"0"0"2,0 0 0,0 0 1,-50 24-1,-8-7 1,-21-9-1,5 1 1,12-9-1,8 8 1,9 8-1,7 9 1,13 17 1,9 7-1,16 9 0,12 9-2,21-9 2,21 0-1,12-17 0,9-16 1,-9-17-2,9-25 2,16-40-1</inkml:trace>
    </iact:actionData>
  </iact:action>
  <iact:action type="add" startTime="24293">
    <iact:property name="dataType"/>
    <iact:actionData xml:id="d2">
      <inkml:trace xmlns:inkml="http://www.w3.org/2003/InkML" xml:id="stk2" contextRef="#ctx0" brushRef="#br0">11914 679 0,'0'0'8,"0"0"0,0 0 2,0 0-1,-5 58 0,5-9 1,0 17-1,0-8 0,0 0 1,5-8-1,-1-9 1,0-7-1,4-1 2,9-8-1,3-17 0,9-8-1,17-17 0,8-24 3,4-17-5,-17 8 5,-8 9-5,-8 16 3,-4 0-1,-9 17 0,-4 0 0,1 8 0,3 8-2,4 0 3,9 9-1,4-1 1,0 9 0,-4-8-2,0-1 1,4-7 1,4-9 0,12-9-1,30-16 0,37-33 1,12-24-1,4-34 1,-20-9-1,-38 10-1</inkml:trace>
    </iact:actionData>
  </iact:action>
  <iact:action type="add" startTime="26621">
    <iact:property name="dataType"/>
    <iact:actionData xml:id="d3">
      <inkml:trace xmlns:inkml="http://www.w3.org/2003/InkML" xml:id="stk3" contextRef="#ctx0" brushRef="#br0">9750 5088 0,'0'0'6,"0"0"5,0 0-1,0 0-2,0 0 1,0 0 1,0 0-1,0 0 0,0 0 0,0 0 1,0 0-1,0 0 1,0 0-1,0 0 0,0 0 0,0 0 1,0 0-1,0 0 1,0 0-1,0 0 0,0 0 1,0 0-1,0 0 1,0 0 0,54 0-1,-30 0 0,9 4 0,13 0 1,12 5-1,8 3 1,9-4-1,-5 1 1,-4-5 1,-4-4 0,-4 0-1,-4 0-1,0 0 1,-13 4-1,0 0 0,-7 0 1,-6 0-1,-3 0 1,-4-4-1,-4 5 0,-5-5-3,-4 0 3,0 0 0,1 0 2,-9 0-3,4 0 1,0 0 3,-4 0-5,0 0 3,0 0-1,0 0 0,0 0 1,0 0-1,0 0 0,0 0 0,-99-5 2,49 1-2,-20 0 0,-13-4 2,-8 0-4,8-1 4,13 1-2,12 4 0,12 0 0,9 4 0,4 0 0,8 0 2,0-4-2,5-1 1,3 1-2,5 4 2,4 0-1,-1 0 1,1 0 0,4 0-3,4 0 5,-8-4-5,8 0 3,0 0-1,0 4 0,0 0 1,0 0-1,0 0 1,95 0-1,-25 4 1,13-4-1,4-4 0,-5 0 1,-11 0-1,-13-1 1,-17 1-1,-12 4 0,-4 0 1,-9 0-2,1 0 2,-17 0-1,4 0 0</inkml:trace>
    </iact:actionData>
  </iact:action>
  <iact:action type="add" startTime="32565">
    <iact:property name="dataType"/>
    <iact:actionData xml:id="d4">
      <inkml:trace xmlns:inkml="http://www.w3.org/2003/InkML" xml:id="stk4" contextRef="#ctx0" brushRef="#br0">8144 4239 0,'0'0'2,"0"0"0,0 0 7,0 0 1,0 0-1,0 0 0,0 0 1,-28 66-1,15-8 1,9 13-1,8 20 1,13 17-1,7 12 1,10-4 2,3-17-3,-4-25 1,-8-20-1,-9-16 0,-7-14-1,-1-3 3,-4-4-2,0-9-2,0-8 2,5-21 0</inkml:trace>
    </iact:actionData>
  </iact:action>
  <iact:action type="add" startTime="32927">
    <iact:property name="dataType"/>
    <iact:actionData xml:id="d5">
      <inkml:trace xmlns:inkml="http://www.w3.org/2003/InkML" xml:id="stk5" contextRef="#ctx0" brushRef="#br0">8264 4123 0,'0'0'7,"0"0"8,0 0-11,0 0 4,46 9 2,-5-9-1,13 8 0,4 0 1,0-8-1,0 8 0,-13-8 1,5 9-1,-4-1 2,3 9-3,-3-9 2,-1 8-1,-12 1 1,0 0-1,-8-1 0,-4-8 0,-9 1 1,1-1-1,-5 8 0,0-7 0,-4 16 1,1-1-1,-5 26 1,-13 21-1,-12 28 1,-12 17-1,-4-4 0,8-17 1,12-25-1,9-16 0,3-17 0,1-12 1,-4-4 0,-9 0-1,-25-1-1</inkml:trace>
    </iact:actionData>
  </iact:action>
  <iact:action type="add" startTime="34184">
    <iact:property name="dataType"/>
    <iact:actionData xml:id="d6">
      <inkml:trace xmlns:inkml="http://www.w3.org/2003/InkML" xml:id="stk6" contextRef="#ctx0" brushRef="#br0">9572 5316 0,'0'0'6,"0"0"3,0 0 1,0 0 0,0 0-1,0 0 0,0 0 1,45-17-1,-28 9 0,-1 0 1,5-5-1,8 1 1,8-5-1,13 5 0,16 3 0,13 1 1,16 4 0,8-4-1,1 0 0,-9-5 1,-25 5-1,-16 4 1,-17 4-1,-12 0 1,-8 4-2</inkml:trace>
    </iact:actionData>
  </iact:action>
  <iact:action type="add" startTime="39176">
    <iact:property name="dataType"/>
    <iact:actionData xml:id="d7">
      <inkml:trace xmlns:inkml="http://www.w3.org/2003/InkML" xml:id="stk7" contextRef="#ctx0" brushRef="#br0">19874 2012 0,'0'0'1,"0"0"2,0 0 6,70-83 0,-20 8 1,-9 1-1,-16-1 0,-25 17 1,-12 0 1,-13 17-1,-8 8 0,-9 33-1,-28 33 0,-58 83 0,-21 74 1,45 9 1,55-42-3,45-49 2,24-33-2,13-26 2,5-7-1,3-26 1,0-16-1,5-16-1,4-9 5,-1-16-4,-7-1 1,-9 9 0,-9 0-1,-7 8 0,-5 0 0,-3 17 1,-1 0-6,0-1 6,1 9 1,7 9-3,17 15 2,17 18-1,-1 8 0,-3-9 0,-9-16 1,-4 0-1,-4-17 1,-4-8-2</inkml:trace>
    </iact:actionData>
  </iact:action>
  <iact:action type="add" startTime="39743">
    <iact:property name="dataType"/>
    <iact:actionData xml:id="d8">
      <inkml:trace xmlns:inkml="http://www.w3.org/2003/InkML" xml:id="stk8" contextRef="#ctx0" brushRef="#br0">20970 1068 0,'0'0'7,"0"0"2,0 0 0,0 0 1,0 0-1,0 0 0,-20 83 1,-34 90-1,-25 109 1,9 41-1,16-58 1,29-75-1,13-57 1,4-42-1,-1-41 0,5-17 0,0-8 1,4-17-1,0-8 0,0 0 1,0 0-1,29-108 1,-12 50-1,-1 9 0,5 7 1,4 17-1,8 9 0,8 16 1,25 16-1,25 34 1,13 16-1,-30 1 0,-32-26 0,-38-16 1,-37 0-1,-50 8 0,-58 8 1,-28-16-1,20 0 0</inkml:trace>
    </iact:actionData>
  </iact:action>
  <iact:action type="add" startTime="40564">
    <iact:property name="dataType"/>
    <iact:actionData xml:id="d9">
      <inkml:trace xmlns:inkml="http://www.w3.org/2003/InkML" xml:id="stk9" contextRef="#ctx0" brushRef="#br0">22203 2070 0,'0'0'6,"0"0"3,0 0 1,0 0-1,-41 74 1,28 1-1,5 41 0,8 0 1,8 0 0,13-17 1,20-16-1,26-34-1,24-32 2</inkml:trace>
    </iact:actionData>
  </iact:action>
  <iact:action type="add" startTime="40946">
    <iact:property name="dataType"/>
    <iact:actionData xml:id="d10">
      <inkml:trace xmlns:inkml="http://www.w3.org/2003/InkML" xml:id="stk10" contextRef="#ctx0" brushRef="#br0">23494 1242 0,'0'0'6,"0"0"3,0 0 1,0 0 0,0 0-1,-4 49 0,-4 76 1,-5 82-1,5 74 2,8-16-3,4-41 2,0-67-1,-4-58 0,0-24 1,-4-34-1,4 1 0,0-26 1,0 1-2,4-17 1,0 0 1,0 0-1,-4 0 1,0 0-1,46-33 2,-21 8-3,20 0 2,-3 8-1,11 9 0,14 16 1,15 26-1,-11-1 0,-22 0 1,-24 0-1,-29-8 0,-29 8 0,-46 25 1,-36 8-1,11-24 1,34-18-1,37-15 0,20-9 0</inkml:trace>
    </iact:actionData>
  </iact:action>
  <iact:action type="add" startTime="41412">
    <iact:property name="dataType"/>
    <iact:actionData xml:id="d11">
      <inkml:trace xmlns:inkml="http://www.w3.org/2003/InkML" xml:id="stk11" contextRef="#ctx0" brushRef="#br0">25062 1937 0,'0'0'7,"0"0"2,0 0 1,-41 25-1,-42 33 1,-54 66-1,-16 25 2,29-16-3,46-34 2,32-33-1,25-16 0,13-25 1,8-17-1,8 0 0,5-8 0,-13 0 0,41-16 2,-16-1-3,-4 1 2,-5-1-1,-3 9 1,-1 0-1,-4-1 0,1 1 0,-1 8 1,8 17 1,18 16-2,23 25 1,10 33-1,-9 8-1</inkml:trace>
    </iact:actionData>
  </iact:action>
  <iact:action type="add" startTime="42149">
    <iact:property name="dataType"/>
    <iact:actionData xml:id="d12">
      <inkml:trace xmlns:inkml="http://www.w3.org/2003/InkML" xml:id="stk12" contextRef="#ctx0" brushRef="#br0">19212 2807 0,'0'0'6,"0"0"3,0 0 2,0 0-3,58 0 1,20 8 1,47 9-1,40 16 1,17 0 0,8 0-1,5 0 0,8 0 1,20 9-1,13-1 0</inkml:trace>
    </iact:actionData>
  </iact:action>
  <iact:action type="add" startTime="42596">
    <iact:property name="dataType"/>
    <iact:actionData xml:id="d13">
      <inkml:trace xmlns:inkml="http://www.w3.org/2003/InkML" xml:id="stk13" contextRef="#ctx0" brushRef="#br0">23320 3320 0,'0'0'6,"0"0"4,95 8-1,63-8 1,90 0 0,50 0-1,-17-8 0,-57 0 1,-55-9-1,-36 9 0,-30-9 1</inkml:trace>
    </iact:actionData>
  </iact:action>
  <iact:action type="add" startTime="73636">
    <iact:property name="dataType"/>
    <iact:actionData xml:id="d14">
      <inkml:trace xmlns:inkml="http://www.w3.org/2003/InkML" xml:id="stk14" contextRef="#ctx0" brushRef="#br0">830 4699 0,'0'0'2,"0"0"0,0 0 8,0 0-1,0 0 1,0 0-1,0 0 0,0 0 1,0 0-1,0 0 0,0 0 1,0 0-1,0 0 1,58-13-1,-42 9 0,9 4 1,8 0-1,0 0 0,17 4 1,-1 1-1,18 3 0,3 0 0,0 0 2,5-3-2,-1-1 0,-16 0 0,0-4 7,-8 0-13,-1 0 6,-7 0 1,-9 0-1,0 0 0,0 0 1,-16 0-1,-1 0 1,5 0-1,-17-4 0</inkml:trace>
    </iact:actionData>
  </iact:action>
  <iact:action type="add" startTime="75367">
    <iact:property name="dataType"/>
    <iact:actionData xml:id="d15">
      <inkml:trace xmlns:inkml="http://www.w3.org/2003/InkML" xml:id="stk15" contextRef="#ctx0" brushRef="#br0">507 5784 0,'0'0'5,"0"0"5,0 0-1,0 0 0,0 0 0,0 0 1,0 0 0,0 0-1,50 0 0,-26 0 1,1 0-1,4 0 0,0 0 1,13 0-1,-1 0 0,0 0 0,9-5 1,0 1-1,-9 0 1,0 0 0,-8 4-1,9 0 0,3 0 1,-7 0-1,3 0 0,0 0 0,9 0 1,0 0-1,7-4 1,10 0-1,-1 0 0,-8-1 1,0 1-1,-9 4 0,-7 0 1,-9 0-1,0 0 0,-8 0 1,0 0 0,-9 0-2,5 4 1,-9-4 2,-3 5-3,-1-1 2</inkml:trace>
    </iact:actionData>
  </iact:action>
  <iact:action type="add" startTime="85129">
    <iact:property name="dataType"/>
    <iact:actionData xml:id="d16">
      <inkml:trace xmlns:inkml="http://www.w3.org/2003/InkML" xml:id="stk16" contextRef="#ctx0" brushRef="#br0">8393 5332 0,'0'0'2,"0"0"1,0 0 14,0 0-15,0 0 6,0 0 2,0 0-1,0 0 0,-42-33 1,38 29-1,0 0 1,0 0-1,4 0 0,0-1 1,0 1-1,0 4 0,0 0 1,0 0-1,0 0 0,83-12 1,-25 12-1,24-4 0,14 0 1,-1-5-1,-13 1 2,-7 4-1,-9 0 0,4 4-1,13 0 0,12 0 1,13-4-1,-1-1 2,-7 1-3,-17 0 2,-5 4-1,-8 4 0,9 0 1,8 1-1,0-5 0,-4 0 1,-9-5 0,-8-3-2,-8 0 2,-8 0-1,-5 4 0,-3-1 1,-1 5-1,5 0 1,-1 0-1,5 5 1,-1-5-2,-3 0 2,-9 0-1,-4 0 0,-4-5 1,-4 1-1,-4 4 2,-5 0-3,-3 0 1,-5 0-2,0 0 2,-4 0 1,0 0-1,5 0 0,-9 0 2,4 0-3,-4 0 1,0 0 1,0 0-1,0 0 0,0 0 1,0 0-1,0 0 1,-95-16-1,53 3 0,1 1 1,4-5-1,0 1 1,3 3-1,-3-3 0,-4 3 0,-9 1 2,-8-1-3,0 5 2,-12 0-1,-9 0 0,9-5 1,4-3-1,4-1 1,4 1-1,8 3 0,-12 1 1,-4 8-1,-9 4 4,-16 4-8,0 0 5,-8 0-1,21-4 1,7-4-1,9 0 0,4 4 1,-4 4-1,-4 0 0,-9 4 1,1 1-1,0-5 0,3-4 2,5-9-2,12-3 0</inkml:trace>
    </iact:actionData>
  </iact:action>
  <iact:action type="add" startTime="91838">
    <iact:property name="dataType"/>
    <iact:actionData xml:id="d17">
      <inkml:trace xmlns:inkml="http://www.w3.org/2003/InkML" xml:id="stk17" contextRef="#ctx0" brushRef="#br0">12224 6831 0,'0'0'1,"0"0"1,0 0 10,0 0-5,0 0 3,0 0-1,0 0 1,0 0-1,0 0 0,0 0 1,50 0-1,-34 0 0,5 0 1,16 4 0,25 0-1,29 5 1,25-1-1,0 0 2,-17-4 0,-20-4-1,-13 0-1,-8 4 0,0 1 0,0-1 1,0 0 0,-5 0-1,-3 0 0,-9 0 0,-12 0 0,-4-4 1,-8 0-1,-5 0-2,-4 0 2,-3 0 0,-1 0 1,0 0-1,-4 0 0,0 0 1,0 0-1,0 0 0,0 0 1,0 0-1,-95-37 1,45 29-1,-8 0 1,0 3-1,0 5 0,0 5 1,9-1-1,-1 0 0,9 0 1,3 0-1,5 0 1,13 0-1,-5-4 0,4 0 0,5 0 1,3 0-1,1 0 1,3 0-2,1 0 2,0 0-1,4 0 0,0 0 1,0 0-1,-1 0 1,1 0-1,0 0 0,0 0 0,0 0 1,0 0-1,0 0 1,-1 0-1,1 0 0,0 0 0,0 0 1,0 0-1,4 0 1,-8 0-1,8 0 0,0 0 1,0 0-1,0 0 0,0 0 1,120 5 0,-50-10-1,17 1 0,8 0 1,-4 0-1</inkml:trace>
    </iact:actionData>
  </iact:action>
  <iact:action type="add" startTime="95240">
    <iact:property name="dataType"/>
    <iact:actionData xml:id="d18">
      <inkml:trace xmlns:inkml="http://www.w3.org/2003/InkML" xml:id="stk18" contextRef="#ctx0" brushRef="#br0">16262 4686 0,'0'0'2,"0"0"-1,0 0 10,0 0-3,0 0 2,0 0-1,0 0 0,0 0 1,-41 0 0,36 0-1,1 0 0,4 0 0,0 0 0,0 0 1,0 0-1,0 0 1,112 5-1,-54-5 0,4 0 1,-8-5-1,-5 1 1,-7 0-1,-5 0 0,0 4 0,-16 0 1,4 0 1,-9 0-3,-3 0 1,-1 0 1,-4 0-1,1 0 0,-5 0 1,0 0-1,0 0 0,0 0 1,-4 0-1,0 0 0,0 0 0,0 0 1,0 0-1,-99 8 1,58-4-1,-1 1 1,1-1-1,4 0 0,8 0 1,4 0-1,4 0 0,5 0 2,3-4-2,5 0 0,4 0 0,0 0 1,4 0-1,0 0 0,0 0 0,0 0 1,0 0-1,0 0 1,103 0 0,-74-4-1,0 0 0,-4 4 0,-5-4 1,1 4 0,0-4-1</inkml:trace>
    </iact:actionData>
  </iact:action>
  <iact:action type="add" startTime="105348">
    <iact:property name="dataType"/>
    <iact:actionData xml:id="d19">
      <inkml:trace xmlns:inkml="http://www.w3.org/2003/InkML" xml:id="stk19" contextRef="#ctx0" brushRef="#br0">12447 6810 0,'0'0'2,"0"0"0,0 0 8,0 0-1,0 0 0,0 0 0,0 0 1,0 0-1,0 0 1,0 0-1,0 0 0,0 0 1,-49-29-1,28 9 1,-4-9-1,0-9 0,5-15 0,7-14 1,1-20-1,-1-20 2,-11-9-3,-10-4 2,1 16-1,9 26 1,7 11-1,5 14 0,3 11 1,5 9-1,4 4 0,0 4 1,0 0-1,4 0 0,0 5 1,5-5-1,3 0 1,1 0-1,3-4 0,9 0 1,0 0-1,4 4 1,4 1-1,4 3 0,0 0 2,5 1-3,11-1 2,14 0-1,11 5 0,5 3 1,0 5-1,-9 0 2,-3 3-3,-9-3 2,-4 0-1,-5 0 0,-3-1 0,-5 5 1,-7 0-1,-5 0 1,-4 0 3,0 4-6,-9 0 2,5 0-1,0 0 2,4 4-2,4 4 2,0 0-1,0 5 0,0-1 2,-4 5-2,0-1 1,-4 1-2,-4 4 1,0-1 1,-9 9-1,5 0 0,-17 9 1,0 3-1,0 9 1,0 8-1,4 12 0,8 9 1,5 4-1,-5 3 0,-4-7 1,-8-17-1,-4-8 1,0-8-1,-4-5 1,4-4-2,-5-8 2,1 0-1,0-4 1,0-4-1,-1-1 0,1 1 0,4-4 1,0-1 0,0-3-1,-1-1 0,1 1 1,0-5-1,0 0 1,0 0 0,0 1-2,-5-1 2,-3 0-2,-9 5 2,-12 3 0,-12 9-1,-13 4 0,-13 4 0,-7-4 2,-17-4-2,-5-8-1,5-5 2</inkml:trace>
    </iact:actionData>
  </iact:action>
  <iact:action type="add" startTime="121286">
    <iact:property name="dataType"/>
    <iact:actionData xml:id="d20">
      <inkml:trace xmlns:inkml="http://www.w3.org/2003/InkML" xml:id="stk20" contextRef="#ctx0" brushRef="#br0">5000 6454 0,'0'0'2,"0"0"3,0 0 1,0 0 4,0 0-1,0 0 0,0 0 1,46 4-1,-26 1 0,9-1 1,4 0-1,9 0 1,7 0-1,-7 0 1,-1 0-1,-4 1 0,-4-1 1,-4-4-1,0 4 0,-8 0 3,0 0-1,4 0-2,-1 0 1,1 5-1,8-1 1,5 4 0,7 1-1,1-1-1,-1 1 3,-4-1-3,1-4 1,-5 1 3,0-1-8,-8-4 5,0 0 1,-4 0-1,0 0 1,-4-4-1,-1 0 0,-11 0 1,3 0-2,-4 0 2,0 0-1,1 0 1,-1 0-1,9 5 1,-9 3-1</inkml:trace>
    </iact:actionData>
  </iact:action>
  <iact:action type="add" startTime="122710">
    <iact:property name="dataType"/>
    <iact:actionData xml:id="d21">
      <inkml:trace xmlns:inkml="http://www.w3.org/2003/InkML" xml:id="stk21" contextRef="#ctx0" brushRef="#br0">7991 6686 0,'0'0'6,"0"0"4,0 0-1,0 0 0,0 0 1,0 0-1,0 0 0,0 0 1,0 0-1,0 0 0,42-16 1,-26 11-1,9-3 1,4 0-1,12-5 0,1 1 1,-1 0-1,1-1 1,-5 5 1,-4 4-3,-4 4 1,-4 0 2,0 0-3,-9 0 3,1 0-3,-5 0 2,-4 0-1,1 0 0,-5 0 0,0 0 2,0 0-3,0 0 3,-4 0-3,0 0 1,0 0 2,0 0-3,0 0 2,0 0-2</inkml:trace>
    </iact:actionData>
  </iact:action>
  <iact:action type="add" startTime="134503">
    <iact:property name="dataType"/>
    <iact:actionData xml:id="d22">
      <inkml:trace xmlns:inkml="http://www.w3.org/2003/InkML" xml:id="stk22" contextRef="#ctx0" brushRef="#br0">7276 6570 0,'0'0'2,"0"0"1,0 0 15,0 0-16,0 0 6,0 0 2,0 0-1,0 0 1,45-12-1,-37 12 0,1 0 0,7-4 1,1 0-1,8-1 1,4 1-1,0 0 0,4 4 1,-4 0-1,0-4 1,0 4-2,-5 0 2,-3 0 0,-4 0-1,7 0 1,10 0-1</inkml:trace>
    </iact:actionData>
  </iact:action>
  <iact:action type="add" startTime="135332">
    <iact:property name="dataType"/>
    <iact:actionData xml:id="d23">
      <inkml:trace xmlns:inkml="http://www.w3.org/2003/InkML" xml:id="stk23" contextRef="#ctx0" brushRef="#br0">8587 6554 0,'0'0'7,"0"0"3,0 0-2,0 0 2,0 0 0,0 0-1,0 0 0,0 0 1,0 0-1,0 0 0,0 0 1,46 0-1,-30 0 0,13 4 0,13-4 1,7 0-1,5 0 0,-4 0 1,-1 0-1,-3 0 1,-9 0-1,-4 0 2,-4 0-1,0 0-1,-4 4 1,4 0-1</inkml:trace>
    </iact:actionData>
  </iact:action>
  <iact:action type="add" startTime="137194">
    <iact:property name="dataType"/>
    <iact:actionData xml:id="d24">
      <inkml:trace xmlns:inkml="http://www.w3.org/2003/InkML" xml:id="stk24" contextRef="#ctx0" brushRef="#br0">10031 6371 0,'0'0'7,"0"0"2,0 0 1,0 0 0,0 0-1,0 0 0,0 0 1,0 0-1,0 0 1,0 0-1,0 0 0,0 0 1,0 0 0,0 0-1,0 0 1,0 0-1,0 0 0,66 34 1,-20-30-1,8 0 0,8 4 1,-9-4-1,5 0 0,-4 1 1,-4-5 1,-9 0-3,-4 0 1</inkml:trace>
    </iact:actionData>
  </iact:action>
  <iact:action type="add" startTime="137886">
    <iact:property name="dataType"/>
    <iact:actionData xml:id="d25">
      <inkml:trace xmlns:inkml="http://www.w3.org/2003/InkML" xml:id="stk25" contextRef="#ctx0" brushRef="#br0">11252 6545 0,'0'0'8,"0"0"0,0 0 1,0 0 1,0 0-1,0 0 0,0 0 0,0 0 1,0 0-1,0 0 0,0 0 1,0 0-1,45 0 1,-28 0-1,3 0 0,9 0 1,4 0-1,9 0 0,-1 0 1,5-4-1,-1 0 1,1 0-1,3 0 0,1-9 2,4-7-3</inkml:trace>
    </iact:actionData>
  </iact:action>
  <iact:action type="add" startTime="140618">
    <iact:property name="dataType"/>
    <iact:actionData xml:id="d26">
      <inkml:trace xmlns:inkml="http://www.w3.org/2003/InkML" xml:id="stk26" contextRef="#ctx0" brushRef="#br0">7056 6425 0,'0'0'2,"0"0"-1,0 0 9,0 0-1,0 0 1,0 0-1,46 17 1,-13-9-1,12 0 1,9-3-1,8-1 0,9 0 1,7 4-1,5 5 3,12 3-1,13 5-5,3-5 4,-3-3-2,-17-9 2,-4-4-1,-8 0 1,-1 4-1,13 0 1,8 4-1,9 1 0,4-9 2,-1-4-3,-3 4 2,4 4-1,8 4 0,-4-4 2,-9-4-3,-3-4 2,-5 0 0,-12 4-2,0 4 2,0 4-2,-5 1 2,1-1 0,-4-4-1,-1-4 0,1 0 1,-1 0-1,1 0 0,0 4 2,8 4-3,-5 1 3,-7-1-3,-5 0 0,-12-4 3,0-4-2,0 0 1,12 0-2,9 0 2,8 5-1,4-1 0,-4 4 1,-9-4-1,-7-4 0,-1-4 1,4-4 0,13-1-2,4 5 2,0 4-1,-4 0 1,-8 4-1,-5-4 0,-3-4 1,3-4-1,1 0 1,-1-1-1,5 1 0,-5 4 1,-4 4 0,1 4-2,-5 0 3,-4 0-2,4 1 0,0-5 0,9 0 0,16 0 0,8 4 3,13 4-5,12 0 3,17-4-1</inkml:trace>
    </iact:actionData>
  </iact:action>
  <iact:action type="add" startTime="145137">
    <iact:property name="dataType"/>
    <iact:actionData xml:id="d27">
      <inkml:trace xmlns:inkml="http://www.w3.org/2003/InkML" xml:id="stk27" contextRef="#ctx0" brushRef="#br0">7785 5419 0,'0'0'1,"0"0"3,0 0 4,0 0 2,0 0-1,53-20 0,-20 11 1,5-3-1,3 4 1,-8-1-1,4-3 0,13-5 1,16 1-1,21-1 3,25 1-4,-1 3 1,5 1 1,-4-5-1,4 1 1,0-1-1,-9 9 0,1 0 1,4 3-1,3-3 0,1 0 1,4 0-1,0 3 1,4 1-1,0 0 0,9 0 0,-9 0 2,0 4-3,-4 4 1,8 4 2,-4-4-4,1-4 4,-1 0-2,0 0 0,8 5 2,1-1-3,-5-8 1,-4-1 1,-4 1-2,0 0 2,-4 8 0,0-4-1,-5 0 0,1-4 1,0 0-1,0 8 0,3 0 2,1 5-3,0-5 2,0 0-1,4-4 1,4 4-1,4 0 0,5 4 0,-13-3 2,0-5-3,-5 0 2,10 4 0,-1 4-2,-4 0 2,-9-4-1,-3-4 0,4 0 0,8 0 1,4 4 0,-8 5-1,-17-5 0,-16-4 1,4 0-2,4-4 2,4 0-1,8 4 0,-4 4 1,-16 4-1,-12 0 1,-14-4-1,-7 1 0,0-1 4,-9-4-6,5 0 2,3 0-1,5 0 3,8 0-3,8 4 2,9 0-1,-4 0 1,-18 0-1,-7 0 0,-8 1 1,-5-5 0,-4 0-1,0 0-1,4 0 3,5 0-3,7 0 1,9 0 1,8 0-1,5 0 1,-1 4-1,-8 0 0,-8 0 2,-5 0-3,-7 0 2,-5 0-2,-4 1 4,9-1-5,11 4 3,30 4-1,29 1 0,8-1 2,-13-3-3,-11-1 2,-1-4-1,16 4 1,26-4-2,4 1 2,-13-5-1,0-5 1,17 1-1,12 0 1,9 0-1,-9 0 0,-4 4 1,-4 0 0,16 0-2,-3 4 1,-1 0 1,9 0-1,8 5 0,4-1 1,4 4-1,0 1 1,8 3-2,46 5 2,5-5 0,-14 5-1,30 12 0,-5-4 0,1 4 1,33 1-1,36-6 1,51 10-1</inkml:trace>
    </iact:actionData>
  </iact:action>
  <iact:action type="add" startTime="154572">
    <iact:property name="dataType"/>
    <iact:actionData xml:id="d28">
      <inkml:trace xmlns:inkml="http://www.w3.org/2003/InkML" xml:id="stk28" contextRef="#ctx0" brushRef="#br0">11264 7916 0,'0'0'3,"0"0"0,0 0 6,0 0 0,0 0 1,0 0-1,0 0 1,0 0-1,0 0 0,0 0 1,0 0-1,0 0 1,0 0-1,0 0 1,0 0-1,0 0 0,0 0 1,0 0-1,0 0 1,0 0-1,0 0 0,0 0 1,0 0-1,0 0 0,0 0 1,0 0-1,0 0 1,0 0-1,0 0 0,50 4 1,-30-4-2,1 0 2,4 0 0,-4 0 5,8 0-12,-1 0 7,6 0-1,-5 0 0,4 0 1,-9 0-1,1 0 0,-4 0 1,-4 0-1,7-4 1,14-13-1</inkml:trace>
    </iact:actionData>
  </iact:action>
  <iact:action type="add" startTime="155430">
    <iact:property name="dataType"/>
    <iact:actionData xml:id="d29">
      <inkml:trace xmlns:inkml="http://www.w3.org/2003/InkML" xml:id="stk29" contextRef="#ctx0" brushRef="#br0">12360 7663 0,'0'0'6,"0"0"3,0 0 1,0 0-1,0 0 1,0 0-1,0 0 1,0 0-1,0 0 0,0 0 0,0 0 1,0 0-1,0 0 1,0 0-1,0 0 1,0 0-1,0 0 1,0 42-1,21-38 0,8 4 1,12 4-1,9 1 1,4-1-1,4-3 1,-4-1-1,-5-4 0,-7-4 1,-9 0-1,-8 0 2,-5 0-3,-3 0 2,-1-4-2,-3 0 5</inkml:trace>
    </iact:actionData>
  </iact:action>
  <iact:action type="add" startTime="157890">
    <iact:property name="dataType"/>
    <iact:actionData xml:id="d30">
      <inkml:trace xmlns:inkml="http://www.w3.org/2003/InkML" xml:id="stk30" contextRef="#ctx0" brushRef="#br0">9233 8566 0,'0'0'6,"0"0"8,0 0-9,0 0 4,86-25 1,-15 8-1,3 1 0,1 3 1,-5 5-1,5 0 1,11-9 0,10-3-1,3-5 0,0 0 1,9 0-1,16-4 0,12 4 0,5 0 1,-17 1-1,-33 3 0,-16 0 1,-9 5-1,4-1 1,9 1-1,4 7 0,3 5 0,-7 4 1,-9 0-1,-12 4 1,-8 0-1,-9-4 1,-8 0-1,-4 0 1,-4 0-1,4 0 0,13 0 0</inkml:trace>
    </iact:actionData>
  </iact:action>
  <iact:action type="add" startTime="159995">
    <iact:property name="dataType"/>
    <iact:actionData xml:id="d31">
      <inkml:trace xmlns:inkml="http://www.w3.org/2003/InkML" xml:id="stk31" contextRef="#ctx0" brushRef="#br0">8695 8197 0,'0'0'8,"0"0"0,0 0 2,0 0-1,0 0 0,0 0 1,0 0-1,0 0 0,0 0 1,0 0-1,0 0 1,0 0-1,0 0 0,0 0 1,37-41-1,-4 33 0,25-5 1,25 1-1,16-1 0,4 5 1,-3 4 1,-9 0-1,-8 0 0,-1-5-1</inkml:trace>
    </iact:actionData>
  </iact:action>
  <iact:action type="add" startTime="160797">
    <iact:property name="dataType"/>
    <iact:actionData xml:id="d32">
      <inkml:trace xmlns:inkml="http://www.w3.org/2003/InkML" xml:id="stk32" contextRef="#ctx0" brushRef="#br0">11810 8214 0,'0'0'7,"0"0"2,0 0 1,0 0-1,0 0 1,0 0-1,0 0 1,0 0 0,79 8-1,-1-4 0,18 0 1,-10 1-1,-15-1 0,7 0 2,18 0 2,15 4-8,13 1 4,0-5 1,-12-8-1</inkml:trace>
    </iact:actionData>
  </iact:action>
  <iact:action type="add" startTime="167151">
    <iact:property name="dataType"/>
    <iact:actionData xml:id="d33">
      <inkml:trace xmlns:inkml="http://www.w3.org/2003/InkML" xml:id="stk33" contextRef="#ctx0" brushRef="#br0">9841 7059 0,'0'0'2,"0"0"-1,0 0 19,-46-33-20,30 20 9,-1 1 0,1-1 1,3 5-1,1 0 0,4 4 1,-1 0-1,5-1 1,4 5-1,-8 0 0,4 0 1,0 0-1,-1 5 0,-3 15 1,-4 26-1,-5 45 0,-3 54 1,-5 37 0,8 13-1,5-1 0,8-20 1,-1-25-1,5-21 1,-12-20 0,8-21-1,4-25 0,8-16 1,9-9-1,8-16 0,4-17 1</inkml:trace>
    </iact:actionData>
  </iact:action>
  <iact:action type="add" startTime="167774">
    <iact:property name="dataType"/>
    <iact:actionData xml:id="d34">
      <inkml:trace xmlns:inkml="http://www.w3.org/2003/InkML" xml:id="stk34" contextRef="#ctx0" brushRef="#br0">9878 6860 0,'0'0'6,"0"0"3,0 0 1,0 0-1,0 0 1,0 0-1,0 0 0,0 0 1,0 0-1,0 0 1,0 0-1,66 25 0,-37-21 1,17 0-1,7 0 0,10 0 1,7 5-1,17 3 1,20 5 0,1-5-1,4-8 0,-13-4 0,-16-4 1,-5 0-1,1 4 1,8 0-1,8 0 0,8-4 1,-3 0-1,-18 4 2,-15 0-3,-14 0 2,-7 0 0,-5 4-1,-4 0 0,1 4 0,-1 1 1,4 3-1,1 0 0,-1 1 1,-8-5-1,-4 0 2,-4 1-3,-4-5 1,-5 0 0,1 0 1,-13 0-1,4 0 1,0 0-1,1 1 1,-1-1-1,-4 0 1,0 0-2,0 0 2,1 4-1,-1 1 0,0-1 0,4 4 1,-8 5-1,4 4 1,5 4-1,3 8 1,4 16-1,1 13 0,-5 13 1,-3 4-1,-9-9 0,-4-8 1,-1-12-1,-3-9 1,4-4-1,0-8 1,0-8-1,0 0 1,-1-5-1,1 1 1,0-5 0,0 1-2,0-5 1,0 0 0,4 1 0,0-5 0,-4 0 3,0 0-4,-1 0 2,1 0-1,0 1 0,4-1-1,-12 0 3,3 4-1,-3 0-2,-5 1 2,-3 3 0,-9 0 1,-4 5-4,-9 0 5,-11-1-2,-22-3 2,-24-1-9,-25 5 6,-29 12 2,-21 12 3,-4 0-11,4-3 7,17-1 2,25 0 2,24-4-12,21-4 7,17-20 2,-1-18-2</inkml:trace>
    </iact:actionData>
  </iact:action>
  <iact:action type="add" startTime="172269">
    <iact:property name="dataType"/>
    <iact:actionData xml:id="d35">
      <inkml:trace xmlns:inkml="http://www.w3.org/2003/InkML" xml:id="stk35" contextRef="#ctx0" brushRef="#br0">19121 9696 0,'0'0'1,"0"0"1,0 0 18,0 0-18,0 0 4,0 0 4,0 0-1,50 0 1,-30 0-1,5 0 1,0 0 0,0 0-1,4 4 0,0 0 1,0 1-2,-5-1 2,1 0 0,0 0-1,12 4 0,21 5 0,33 3 3,25 1-3,4-5-1,-8-3 2,-17-1-1,-4 0 0,4 0 1,-4-4-1,0-8 0</inkml:trace>
    </iact:actionData>
  </iact:action>
  <iact:action type="add" startTime="174894">
    <iact:property name="dataType"/>
    <iact:actionData xml:id="d36">
      <inkml:trace xmlns:inkml="http://www.w3.org/2003/InkML" xml:id="stk36" contextRef="#ctx0" brushRef="#br0">16357 9584 0,'0'0'6,"0"0"4,0 0-2,0 0 2,0 0 0,0 0-1,0 0 0,0 0 1,0 0-1,0-41 1,0 37 0,4 0-2,0 0 2,1-1-1,-1 1 0,0 0 1,4 0-1,0 4 1,9 0-1,-17 0 0,66 8 1,-16-8-1,16 0 0,8-4 1,9 0-1,-4 4 2,-5 0-3,-8 4 2,-12 4-1,-12 1 0,-9-1 0</inkml:trace>
    </iact:actionData>
  </iact:action>
  <iact:action type="add" startTime="176031">
    <iact:property name="dataType"/>
    <iact:actionData xml:id="d37">
      <inkml:trace xmlns:inkml="http://www.w3.org/2003/InkML" xml:id="stk37" contextRef="#ctx0" brushRef="#br0">17784 9568 0,'0'0'7,"0"0"2,0 0 1,0 0-1,42 4 0,-5 4 1,9 0-1,7 1 0,18-1 1,24 4 0,21 1 0,8 3-2,-17-3 2,-24-5-1,-17-4 0,-8-4 0</inkml:trace>
    </iact:actionData>
  </iact:action>
  <iact:action type="add" startTime="182068">
    <iact:property name="dataType"/>
    <iact:actionData xml:id="d38">
      <inkml:trace xmlns:inkml="http://www.w3.org/2003/InkML" xml:id="stk38" contextRef="#ctx0" brushRef="#br0">8351 8297 0,'0'0'1,"0"0"1,0 0 8,0 0-1,0 0 0,0 0 1,0 0-1,0 0 0,0 0 1,0 0-1,0-42 1,21 26-1,20-9 0,26 0 1,24 0-1,20-4 0,13-4 2,1 0-2,-14 12 0,-11 5 0,-18 3 1,-15 5-1,-14 4 0,-3 0 1,4 0-1,12-9 1</inkml:trace>
    </iact:actionData>
  </iact:action>
  <iact:action type="add" startTime="183072">
    <iact:property name="dataType"/>
    <iact:actionData xml:id="d39">
      <inkml:trace xmlns:inkml="http://www.w3.org/2003/InkML" xml:id="stk39" contextRef="#ctx0" brushRef="#br0">11909 8297 0,'0'0'6,"0"0"3,0 0 1,0 0-1,0 0 1,0 0-1,0 0 0,0 0 1,0 0-1,0 0 0,67 41 1,-5-33-1,20 1 1,18-5-1,-5-4 1,4 4-1,-8 0 1,-12-4-1,-17-4 0,-12-4 1</inkml:trace>
    </iact:actionData>
  </iact:action>
  <iact:action type="add" startTime="185316">
    <iact:property name="dataType"/>
    <iact:actionData xml:id="d40">
      <inkml:trace xmlns:inkml="http://www.w3.org/2003/InkML" xml:id="stk40" contextRef="#ctx0" brushRef="#br0">14073 9464 0,'0'0'8,"0"0"0,0 0 1,-37-58 1,29 0-1,4-24 0,4-14 0,8-7 1,8 3 0,18 5-1,19 4 1,26 4-1,16 13 0,0 24 1,-4 25 0,-8 25-1,20 25 1,38 37-1,29 37 1,-1 26-1,-32-1 0,-42-16 0,-41-26 0,-29-20 2,-25-12-3,-33 8 2,-67 21-1,-78 12 1,-70-8-1,4-25 1,37-29-2,46-21 2,37-21 0,41-40-2,37-72 2,46-90-2</inkml:trace>
    </iact:actionData>
  </iact:action>
  <iact:action type="add" startTime="190189">
    <iact:property name="dataType"/>
    <iact:actionData xml:id="d41">
      <inkml:trace xmlns:inkml="http://www.w3.org/2003/InkML" xml:id="stk41" contextRef="#ctx0" brushRef="#br0">9903 9539 0,'0'0'2,"0"0"1,0 0 5,0 0 5,0 0-7,0 0 3,0 0 0,0 0 1,0 0-1,0 0 0,0 0 1,0 0-1,0 0 0,0 0 1,0 0-1,0 0 0,0 0 1,0 0-1,0 0 0,0 0 0,0 0 1,0 0-1,0 0 1,0 0-1,41-33 0,-37 33 1,0 0-1,1 0 1,-1 0-1,0 0 1,4 0-1,5 0 1,16 4-1,4 4 0,16 0 0,9 1 1,0-5-1,8-4 0,5-4 3,-1 0-4,-4-1 1,-8 5 1,-8 0-1,-9 5 0,-4-1 0,-4 0 1,-4 4 0</inkml:trace>
    </iact:actionData>
  </iact:action>
  <iact:action type="add" startTime="191091">
    <iact:property name="dataType"/>
    <iact:actionData xml:id="d42">
      <inkml:trace xmlns:inkml="http://www.w3.org/2003/InkML" xml:id="stk42" contextRef="#ctx0" brushRef="#br0">11272 9642 0,'0'0'6,"0"0"3,0 0 0,0 0 1,0 0-1,0 0 1,0 0 0,42-12-1,-26 12 0,9 0 0,16 4 1,13 0-1,4 4 1,8-3-1,1-1 0,-1 0 1,4 0 0,-8 0-1,-8 0 0,-9 0 1,-16-4-1</inkml:trace>
    </iact:actionData>
  </iact:action>
  <iact:action type="add" startTime="193679">
    <iact:property name="dataType"/>
    <iact:actionData xml:id="d43">
      <inkml:trace xmlns:inkml="http://www.w3.org/2003/InkML" xml:id="stk43" contextRef="#ctx0" brushRef="#br0">7482 9588 0,'0'0'7,"0"0"2,0 0 1,0 0-1,0 0 1,0 0-1,0 0 1,0 0-1,0 0 0,0 0 0,0 0 1,0 0-1,0 0 1,0 0-1,0 0 1,0 0-1,67-37 0,-9 29 1,16 4-1,17 4 1,17-4-2,3-5 4,9-3-4,4 0 2,-4 7-1,0 1 0,-4 4 1,4-4-1,-4-4 1,0 0-1,-8 8 0,16 4 1,0-4-1,12-9 0</inkml:trace>
    </iact:actionData>
  </iact:action>
  <iact:action type="add" startTime="198739">
    <iact:property name="dataType"/>
    <iact:actionData xml:id="d44">
      <inkml:trace xmlns:inkml="http://www.w3.org/2003/InkML" xml:id="stk44" contextRef="#ctx0" brushRef="#br0">8984 11120 0,'0'0'2,"0"0"1,0 0 5,0 0 3,0 0-2,0 0 0,0 0 0,0 0 1,0 0-1,0 0 0,0 0 1,0 0-1,0 0 0,0 0 1,0 0-1,0 0 1,0 0-2,0 0 2,0 0 0,0 0-1,21-41 1,-13 37-1,5-4 0,-1-1 0,9 1 1,0 0-1,3-1 1,5 1-1,0 0 1,4 4-1,0 0 0,5-1 2,-5 5-3,0 0 2,0 0-1,0 0 0,-4 0 2,0 0 1,-4 0-6,0 0 3,4-4 1,0 0-1,0 0 1,0 0-1,4 0 0,0 0 1,0-5 0,4 5-2,0 0 1,5 0 1,-1 4 0,5 0-1,-5 4 0,0 0 1,1 0-1,-5 0 0,-4 1 1,0-1-1,0-4 0,0 0 1,0 0-1,5 0 1,3-4 0,5-1-2,-1 1 3,5 4-3,-9 0 1,0 0 2,-3 0-3,-1 0 1,-4 4 1,0 1-1,-4-1 1,-4 0 0,0 0-2,-5 0 2,1 0 1,0 0-4,-1 1 3,-11-1 0,3-4-2,-4 0 1,1 0 0,-1 0 2,0 0-3,-4 0 2,0 4-1,5 0 0,-9 0 1,0 0-1</inkml:trace>
    </iact:actionData>
  </iact:action>
  <iact:action type="add" startTime="202626">
    <iact:property name="dataType"/>
    <iact:actionData xml:id="d45">
      <inkml:trace xmlns:inkml="http://www.w3.org/2003/InkML" xml:id="stk45" contextRef="#ctx0" brushRef="#br0">10772 11195 0,'0'0'3,"0"0"-2,0 0 19,0 0-18,49-12 5,-16-1 2,-8 1 0,4-1 1,-4 5-1,-4 0 0,-5 4 1,1-1-1,4 1 0,7 0 1,18-4-1,16 0 1,17-1 1,8 5-4,-5 4 3,-3 0-1,4 4 1,8 0-1,20 1 0,18-1 1,11 0-1,-11 4 1,-18 0-1,-11 1 1,-1-5-1,-16-4 1,-1 4-1,-7 0 0,-5 0 1,-8 0-1,0 1 0,-8-1 1,-4 4-1,-9-4 0,-4 0 1,-8 0 0,-4 1-2,-8-1 2,-1 0 0,-3-4-1,-1 0-1,0 0 3,5 0-3,8-8 2</inkml:trace>
    </iact:actionData>
  </iact:action>
  <iact:action type="add" startTime="207163">
    <iact:property name="dataType"/>
    <iact:actionData xml:id="d46">
      <inkml:trace xmlns:inkml="http://www.w3.org/2003/InkML" xml:id="stk46" contextRef="#ctx0" brushRef="#br0">16518 9613 0,'0'0'2,"0"0"1,0 0 15,0 0-16,0 0 6,0 0 0,0 0 2,0 0 0,0 0-1,0 0 0,-37-45 1,0 41-1,-25 0 1,-21 4-1,-33-5 0,-16 1 1,-9 4 1,-4 0-1,-8 4 0,0-4-2,0-4 2,17 4-1,12 0 0,8 4 1,8-4 0,5-4-2,8-8 2,8-5 1,12-3-4,13-1 4,17 4-2,3 1 1,13-1-1,-4 1 1,4-1-2,4-4 2,1 1-1,3-1 1,4 0-1,5 1-1,0-1 4,3-4-5,1-4 4,4-4-3,0 0 1,4-5 0,0 5 0,0 0 1,4 4-1,0 4 2,-4 5-3,0 3 2,0 5-3,0-1 2,0 5 2,0 0-3,0-1 2,0 5-1,0 0 1,0 0-2,0 0 2,0 0-1,0 0 0,0-1 1,0 1-1,0 0 1,0 0-1,0 0 1,0 4-2,0 0 2,0 0 0,0 0-1,0 0 0,0 0 0,0 0 1,0 0-1</inkml:trace>
    </iact:actionData>
  </iact:action>
  <iact:action type="add" startTime="208532">
    <iact:property name="dataType"/>
    <iact:actionData xml:id="d47">
      <inkml:trace xmlns:inkml="http://www.w3.org/2003/InkML" xml:id="stk47" contextRef="#ctx0" brushRef="#br0">13875 9493 0,'0'0'7,"0"0"2,0 0 0,0 0 1,8-45-1,9 12 1,7-13 0,9-8-2,9-8 2,7-12-1,9-13 2,0 0-3,4 12 2,0 13-1,9 4 0,16 4 1,12 0-1,17 1 0,16-1 1,5-4-1,-1 4 1,-7 4 0,-18 9-1,1 4 1,4 8-1,0 8 1,-17 9-1,-8 3 2,0 9-3,12 0 1,13 4 0,13 1 1,-5-1 0,-4 0-2,0 0 1,8 0 2,13 4 0,-5-3-4,-24-1 2,-9 4 0,1 9 1,7 3-1,13 1 0,5-4 1,-13-5-1,-13-4 0,-8 5 1,-8 3-1,0 1 1,0-1-1,-4-3 1,3-1-1,1-4 0,4 1 0,4 3 2,1 1-3,-1-1 1,-8 0 1,-5 1-1,-3-1 1,4-3 0,0-1 0,-1 0-2,1 0 1,0 1 1,4-1-1,4 4 0,-9 5 0,-3-1 1,-4 1-1,-13-5 0,-9 1 3,-3-5-4,4 0 3,0 5-1,16 8-1,17 8 4,4 8-10,-4 4 7,-9 1-1,-20-1 0,-12-4 1,-9-4 2,-4-4-1,-4 0-6,0 0 4,-12 0 1,-1-4 2,-3 0 0,-5-4-8,0-5 5,0-3 0,-8-1 0,0 1 0,0-1 1,0 0 0,-8 1-2,0-1 2,-5 5 1,1-5-2,-5 1 1,5-1 0,-9-4-2,1-4 2,-5 1-2,-8-1 1,-13 8 0,-8 1 1,-12 7-1,0 5 3,12-4-5,-8 0 5,13-5 1,3 1-10,1-5 7,3 0 1,-12-3 1,1-1-8,-9 0 7,-1 5-3,1-1 4,0 1-3,0-1 3,0 0-8,-8-3 5,-21-1 1,-25 0 0,-12-4-2,-1 1 2,10-1 0,7 0-1,0 0 0,-12-8 0,-17 0 2,-49-17-4,-62-29 3</inkml:trace>
    </iact:actionData>
  </iact:action>
  <iact:action type="add" startTime="211247">
    <iact:property name="dataType"/>
    <iact:actionData xml:id="d48">
      <inkml:trace xmlns:inkml="http://www.w3.org/2003/InkML" xml:id="stk48" contextRef="#ctx0" brushRef="#br0">8475 11224 0,'0'0'7,"0"0"2,0 0 0,0 0 1,83-37 0,-25 12-1,0 0 0,-12 8 0,-9 1 1,-4 3-1,-12 5 1,-1 0-1,1 0 0,0-1 1,3 1 1,5-4-1,9-1 0,3 1-1,5-1 0,-1 5 2,1 4-3,-1 0 2,1 4-1,3 4 0,1 0 0,4 0 1,-1-4-1,5-4 0,4 0 1,1-4-1,-6 3 2,-3 1-3,-4 4 1,-5 0 1,5 4-1,4 1 0,16-1 0</inkml:trace>
    </iact:actionData>
  </iact:action>
  <iact:action type="add" startTime="214080">
    <iact:property name="dataType"/>
    <iact:actionData xml:id="d49">
      <inkml:trace xmlns:inkml="http://www.w3.org/2003/InkML" xml:id="stk49" contextRef="#ctx0" brushRef="#br0">10763 12325 0,'0'0'6,"0"0"4,0 0 0,0 0-1,0 0 0,0 0 1,0 0-2,46 0 2,-30 0 0,1 0-1,4 0 0,8 4 1,4-4-1,-4 0 1,12 0-1,9 0 0,8 0 1,8 0-1,12 5 2,9 3-3,4 4 2,0-4-1,-4-8 0,8-4 1,9 0-1,-1 4 0,5 4 1,-1 5-1,1-5 1,0-4-1,-1-4 0,5 4 0,0 4 1,-1 4-1,-11 0 1,-1 1-1,-4-5 0,8 0 1,9 0-1,4 4 0,0 5 1,-9 3-1,-11-3 1,-5-5-1,4 0 0,4 1 1,5-1-1,-1 4 0,-16 1 1,-9-1-1,-7-4 0,-1 1 1,9-1-1,16 0 0,8-4 1,5 1-1,-9-1 0,-16 0 1,-4 0-1,-1 4 1,9 0-1,12 1 0,9-1 0,-5-4 0,-12-4 1,-12 4 0,-13-4-1,0 4 0,1 1 1,7-5-1,5 0 0,3 0 1,5 0-1,-8 0 0,-9 0 0,-12 0 1,-8 0-1,-5 0 1,1 4-1,-1 0 0,-3 0 1,-1 0-1,0-4 1,5-8-1,4-17 0</inkml:trace>
    </iact:actionData>
  </iact:action>
  <iact:action type="add" startTime="216243">
    <iact:property name="dataType"/>
    <iact:actionData xml:id="d50">
      <inkml:trace xmlns:inkml="http://www.w3.org/2003/InkML" xml:id="stk50" contextRef="#ctx0" brushRef="#br0">16630 12487 0,'0'0'7,"0"0"2,0 0 1,-49-4-1,15-5 0,-11 1 1,-13-4 0,-12-5-1,-9-4 0,-16-4 0,-9-4 2,5-4-3,8 0 2,21 0-1,16 4 1,17 4-1,8 5 1,8-9-1,5-13 1,7-12-1,5-16 0,4-13 1,8 5 0,9 3-1,20-4 0,21 1 0,25 3 1,16 17-1,0 21 1,1 12-1,3 9 1,5 7-2,4 13 2,-1 9-1,-3 7 2,-13 14-4,-16 7 4,-26 21-3,-24 17 2,-25 16-1,-37 38 1,-41 20-1,-42 12 0,-16-24 1,8-33-1,-17-30 0,0-36 1,0-38-2</inkml:trace>
    </iact:actionData>
  </iact:action>
  <iact:action type="add" startTime="217623">
    <iact:property name="dataType"/>
    <iact:actionData xml:id="d51">
      <inkml:trace xmlns:inkml="http://www.w3.org/2003/InkML" xml:id="stk51" contextRef="#ctx0" brushRef="#br0">12787 12151 0,'0'0'6,"0"0"4,0 0-1,0 0 1,0 0-1,0 0 0,66 25 1,-25-21-1,9 0 0,-5 1 1,-3-1-1,-9 0 1,-4 0-1,-4 0 0,-1-4 0,1 4 1,0 0-1,4 1 1,0 3 0</inkml:trace>
    </iact:actionData>
  </iact:action>
  <iact:action type="add" startTime="218155">
    <iact:property name="dataType"/>
    <iact:actionData xml:id="d52">
      <inkml:trace xmlns:inkml="http://www.w3.org/2003/InkML" xml:id="stk52" contextRef="#ctx0" brushRef="#br0">14363 12027 0,'0'0'6,"0"0"3,0 0 1,66 8-1,4 5 1,30 8-1,-9-1 1,-4-3-1,-21-9 1,-17 0 2,-11-4-3,-9 1-1,-4-1 2,-13-4-1,4 0-1,9-4 1,25-13 0</inkml:trace>
    </iact:actionData>
  </iact:action>
  <iact:action type="add" startTime="220912">
    <iact:property name="dataType"/>
    <iact:actionData xml:id="d53">
      <inkml:trace xmlns:inkml="http://www.w3.org/2003/InkML" xml:id="stk53" contextRef="#ctx0" brushRef="#br0">11281 11083 0,'0'0'1,"0"0"2,0 0 7,0 0-1,0 0 1,0 0-1,0 0 1,0 0-1,0 0 0,0 0 0,0 0 1,49 0 0,42 0-2,62-4 2,50 0 1,29-4-3,-1-1 1,-24 1 2,-33 4-3,-37 4 1,-30 4 1,-16 0-1,-12 0 1</inkml:trace>
    </iact:actionData>
  </iact:action>
  <iact:action type="add" startTime="221889">
    <iact:property name="dataType"/>
    <iact:actionData xml:id="d54">
      <inkml:trace xmlns:inkml="http://www.w3.org/2003/InkML" xml:id="stk54" contextRef="#ctx0" brushRef="#br0">22931 12350 0,'0'0'8,"0"0"-1,0 0 3,0 0 0,0 0-1,0 0 0,42 17 1,-26-13-1,5 4 0,0 0 1,3-4-1,10 1 1,15-1-1,30 4 0,28 4 0,9 5 2,0 4-2,0-5 0,12-3 0,13-5 1,29-4 0,16-8-1</inkml:trace>
    </iact:actionData>
  </iact:action>
  <iact:action type="add" startTime="223408">
    <iact:property name="dataType"/>
    <iact:actionData xml:id="d55">
      <inkml:trace xmlns:inkml="http://www.w3.org/2003/InkML" xml:id="stk55" contextRef="#ctx0" brushRef="#br0">20271 12400 0,'0'0'6,"0"0"3,0 0 1,0 0-1,0 0 1,0 0-1,0 0 1,0 0-1,0 0 1,0 0-1,0 0 0,0 0 1,50-17 0,-25 9-1,16 4 0,25 0 0,21 8 1,4 8-1,-12 5 1,-17-5 1,-13 1-3,-7-1 1,-17-4 1,-5 1-1,5-1 0,0-4 1,20-4-1,13-12 0</inkml:trace>
    </iact:actionData>
  </iact:action>
  <iact:action type="add" startTime="224118">
    <iact:property name="dataType"/>
    <iact:actionData xml:id="d56">
      <inkml:trace xmlns:inkml="http://www.w3.org/2003/InkML" xml:id="stk56" contextRef="#ctx0" brushRef="#br0">21876 12462 0,'0'0'6,"0"0"3,0 0 1,0 0-1,0 0 0,0 0 1,0 0-1,46-54 0,-25 42 1,3-5-1,5 5 1,4 3-1,1 5 1,3 4-1,0 4 0,4 0 0,1 5 1,3-5-1,17-21 1,33-49 1</inkml:trace>
    </iact:actionData>
  </iact:action>
  <iact:action type="add" startTime="226557">
    <iact:property name="dataType"/>
    <iact:actionData xml:id="d57">
      <inkml:trace xmlns:inkml="http://www.w3.org/2003/InkML" xml:id="stk57" contextRef="#ctx0" brushRef="#br0">7032 12615 0,'0'0'6,"0"0"3,0 0 1,0 0 0,0 0-1,53-25 0,-7 9 1,8-1-1,-1 1 0,9-5 0,5 0 1,15-8-1,22 4 1,20 5-2,25-1 2,21 4 0,7 1-1,10 3 1,7 1-1,-8 4 0,-8 4 1,-8-1 0,-13 5-1,-29 0 1,-8-8-1,-12-4 0,-17-5 0</inkml:trace>
    </iact:actionData>
  </iact:action>
  <iact:action type="add" startTime="230964">
    <iact:property name="dataType"/>
    <iact:actionData xml:id="d58">
      <inkml:trace xmlns:inkml="http://www.w3.org/2003/InkML" xml:id="stk58" contextRef="#ctx0" brushRef="#br0">8604 14424 0,'0'0'2,"0"0"1,0 0 5,0 0 2,0 0-1,0 0 1,0 0-1,0 0 1,0 0-1,0 0 0,0 0 1,0 0-1,0 0 0,45-16 1,-20 12-1,21-5 0,7 1 0,18-4 1,7 3-1,9-3 1,8 0 0,-4-1-1,9 5 0,3 0 1,5 3-1,8 1 0,3-4 1,-3 0-1,0-1 0,-4 5 1,-17 8-1,-4 1 1,-8-1-1,-13-4 0,-12 0 1,-12 0-1,-13 0 0,-13 0 0,-3 0 1,-5 0-1,1 0 1,-5 0-1,-4 0 0,0 0 1,0 0-1,1-4 1</inkml:trace>
    </iact:actionData>
  </iact:action>
  <iact:action type="add" startTime="232668">
    <iact:property name="dataType"/>
    <iact:actionData xml:id="d59">
      <inkml:trace xmlns:inkml="http://www.w3.org/2003/InkML" xml:id="stk59" contextRef="#ctx0" brushRef="#br0">8720 14242 0,'0'0'6,"0"0"4,0 0-1,0 0 0,0 0 1,0 0-1,0 0 1,-13-66-1,9 20 0,-8-24 0,-9-13 1,4-12-1,13-17 2,4-16-3,0-17 2,0-4-1,4 16 1,5 26-1,3 20 0,0 25 1,1 12 0,-1 13-1,-3 8 1,3 8 2,5 0-4,-1 1 1,9 3-1,8 1 2,13 3-1,16 5 1,20 0-1,26-1 1,4 5-1,-1 0 0,1 4 1,8 4-1,8-4-1,5-4 3,-9 0-2,-17 0 1,-20 4-2,-16 0 2,-14 4-1,-11 0 2,-9 0-3,-4 0 1,-12 5 1,4-1-1,0 0 1,-1 0-1,1 1 1,0-1-2,-4-4 2,0 0-1,-5 0 1,-4 1-2,1-1 2,-5 0 0,0 0 0,1 0-1,-1 4 1,0 1-2,1-1 2,-1 4 0,0 1-1,4 3 0,1 5 1,3 8-2,1 8 2,4 9-1,-5 12 1,-3 8 0,-9 0-2,-8 5 2,-9-1-1,-3 0 1,-1-3-1,9-9 1,0-5-2,3 5 1,-3 9 1,0 15-1,-5 10 1,-3-6 1,-1-15-4,1-13 5,3-17-3,1-8 1,-5-8-4,1-4 5,-13 4-3,-37 4 2,-54 4-1</inkml:trace>
    </iact:actionData>
  </iact:action>
  <iact:action type="add" startTime="239022">
    <iact:property name="dataType"/>
    <iact:actionData xml:id="d60">
      <inkml:trace xmlns:inkml="http://www.w3.org/2003/InkML" xml:id="stk60" contextRef="#ctx0" brushRef="#br0">9919 15571 0,'0'0'2,"0"0"2,0 0 4,0 0 1,0 0 1,0 0-1,0 0 1,0 0-1,0 0 0,33 42 1,-24-38-1,-1-4 0,4 0 1,9 0-1,-21 0 0,87-4 1,-13 4-1,30 0 0,20 0 2,17 0 0,4 0-2,8 4 2,-4 4-2,-9 0 1,-20-8-1,-25-4 0,-20-4 2,-13-5-2,-4-7-4</inkml:trace>
    </iact:actionData>
  </iact:action>
  <iact:action type="add" startTime="243316">
    <iact:property name="dataType"/>
    <iact:actionData xml:id="d61">
      <inkml:trace xmlns:inkml="http://www.w3.org/2003/InkML" xml:id="stk61" contextRef="#ctx0" brushRef="#br0">18132 12524 0,'0'0'2,"0"0"0,0 0 7,0 0 0,0 0 1,0 0-1,41-21 1,-7 5-1,11-5 1,13 4-1,16 5 0,9 0 0,4 3 1,12-3 0,21-9-1,21 5 0,4 3 1,0 5-1,4 0 1,8-1-1,12 1 0,9 4 0,0 0 1,8 0 0,5-5-1,3 1 0,9 4 1,-9-4 1,-3-1-3,-5 1 1,-8 0 1,-4 0-1,8-1 0,0 5 0,4 0 1,0 4-1,8 4 1,1 4-1,8 9 0,-9 4 1,-12 4-1,-4 4 0,4 4 1,0-4 0,-21 4-2,-32-4 2,-42-4-1,-34-5 0,-15-3 1,-18-9-1,-7-4 1,-5-4-2</inkml:trace>
    </iact:actionData>
  </iact:action>
  <iact:action type="add" startTime="244330">
    <iact:property name="dataType"/>
    <iact:actionData xml:id="d62">
      <inkml:trace xmlns:inkml="http://www.w3.org/2003/InkML" xml:id="stk62" contextRef="#ctx0" brushRef="#br0">10490 12379 0,'0'0'7,"0"0"2,0 0 1,0 0-1,0 0 1,0 0-1,0 0 0,0 0 1,50-33 0,-21 33-2,8 0 2,13 4-1,12 0 0,21 0 1,24-4-1,26 4 2,20 1-3,16-1 2,13 4-1,13-4 0,-1 0 1,13-4-1,4 4 1,-4 1 0,21-1-1,12 8 0,-5 1 0,30 3 1,4 5-1,-12 4 0,32 4 0,-24 0 1,12 8 0,25-4-1,-20 4 0,20-4 1,-33-8-1,-42-4 0,-24-4 1,-42-5-1,-28-8 0,-9-16 1,8-26-1</inkml:trace>
    </iact:actionData>
  </iact:action>
  <iact:action type="add" startTime="245291">
    <iact:property name="dataType"/>
    <iact:actionData xml:id="d63">
      <inkml:trace xmlns:inkml="http://www.w3.org/2003/InkML" xml:id="stk63" contextRef="#ctx0" brushRef="#br0">14106 9502 0,'0'0'7,"0"0"2,0 0 1,0 0-1,0 0 0,0 0 1,0 0-1,0 0 0,0 0 1,-29-42-1,34 34 1,11-13-1,30-16 1,24-25-1,29-33 0,46-26 2,16 1-3,17 0 2,9 17-1,-18 20 1,5 4-1,-9 9 0,-7 0 0,7 3 1,5 5-1,-1 13 2,26-1-3,-5 8 1,-12 9 1,0 9-1,0 7 0,8 5 1,4 7-1,9 5 0,33 5 1,3 11-1,-24 1 0,0 3 1,-12 5-1,-4 4 1,-5 4-1,13 13 0,-21 4 1,8 8-1,0 4 1,-4-4-1,1 4 0,-9 4 0,-17 4 2,-25 1-2,-24 3 0,-21-8 0,-8 1 1,-13-9-2,-16-13 2,-17-8 0,-16-8-1,-9-8 1,-12-4-2,-12 8 3,-46 16-3,-83 38 2,-161 37 1,-149 8-2,-70-12-1,-46-38 1,13-41 1,-1-29-2,-24-24 2,-17-22 1</inkml:trace>
    </iact:actionData>
  </iact:action>
  <iact:action type="add" startTime="248143">
    <iact:property name="dataType"/>
    <iact:actionData xml:id="d64">
      <inkml:trace xmlns:inkml="http://www.w3.org/2003/InkML" xml:id="stk64" contextRef="#ctx0" brushRef="#br0">10015 15488 0,'0'0'6,"0"0"4,0 0-1,0 0 0,0 0 1,0 0-1,0 0 1,0 0-1,0 0 0,0 0 0,49 38 1,17-30-1,50 9 1,46-1-1,36 9 2,-3-4-1,-22-5 0</inkml:trace>
    </iact:actionData>
  </iact:action>
  <iact:action type="add" startTime="249223">
    <iact:property name="dataType"/>
    <iact:actionData xml:id="d65">
      <inkml:trace xmlns:inkml="http://www.w3.org/2003/InkML" xml:id="stk65" contextRef="#ctx0" brushRef="#br0">7681 15608 0,'0'0'7,"0"0"2,0 0 0,-54 17 1,42-13-1,-1 0 1,5-4-1,0 0 1,0 0-1,4 0 0,-1 0 1,1 0-1,4 0 0,0 0 1,0 0-1,0 0 0,0 0 1,153-4-1,-8-4 0,50-5 1,11 5 1,1 0-3,-20 4 2,-18 4-1,-16 4 0,-4 0 0,-4-12 1,8-13-1</inkml:trace>
    </iact:actionData>
  </iact:action>
  <iact:action type="add" startTime="253873">
    <iact:property name="dataType"/>
    <iact:actionData xml:id="d66">
      <inkml:trace xmlns:inkml="http://www.w3.org/2003/InkML" xml:id="stk66" contextRef="#ctx0" brushRef="#br0">7694 15165 0,'0'0'2,"0"0"4,0 0-1,0 0 5,0 0-1,0 0 0,0 0 1,0 0-1,0 0 1,0 0-1,0 0 1,0 0-1</inkml:trace>
    </iact:actionData>
  </iact:action>
  <iact:action type="add" startTime="254560">
    <iact:property name="dataType"/>
    <iact:actionData xml:id="d67">
      <inkml:trace xmlns:inkml="http://www.w3.org/2003/InkML" xml:id="stk67" contextRef="#ctx0" brushRef="#br0">8972 15472 0,'0'0'6,"0"0"4,0 0-1,0 0 1,0 0-1</inkml:trace>
    </iact:actionData>
  </iact:action>
  <iact:action type="add" startTime="256031">
    <iact:property name="dataType"/>
    <iact:actionData xml:id="d68">
      <inkml:trace xmlns:inkml="http://www.w3.org/2003/InkML" xml:id="stk68" contextRef="#ctx0" brushRef="#br0">11264 14457 0,'0'0'6,"0"0"5,0 0-3,0 0 2,0 0-1,0 0 1,58 5-1,-25-1 0,4 0 1,1 0-1,3 0 1,0 0-1,1-4 0,3 0 0,5 0 1,12-4 0,16 4-1,18 4 1,15 5-1,1-1 0,0-4 0,-1-4 1,1 0-1,16 4 1,9 9 0,4 3-1,3 1 1,5-1-1,-4 1 0,-4 4 1,-13-1-2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21">
    <iact:property name="dataType"/>
    <iact:actionData xml:id="d0">
      <inkml:trace xmlns:inkml="http://www.w3.org/2003/InkML" xml:id="stk0" contextRef="#ctx0" brushRef="#br0">10151 3146 0,'0'0'2,"0"0"-1,0 0 9,0 0-1,0 0 0,50-8 1,-30 0-1,1 8 0,-4-9 1,-1 9-1,1-8 0,-1 8 2,5-8-3,4 8 2,8-8-1,4 8 1,9-9-1,7 9 1,10 0-1,11 0 2,9 0-3,-1-8 2,1-9-1,-12 9 0,-5 0 1,-4 8-1,0-8 1,8 8-1,13 0 0,12-9 0,9-7 1,-1-1 0,-12 1-2,-4-1 2,-4 9-1,8-1 1,12-7-1,1-9 0,-1 0 0,-12 0 1,-4 9-1,-17-1 1,13 9-1,12-9 0,13-7 1,-1-10-1,-16 10 1,-12 7-1,-9 9 0,5 8 0,20-9 1,17 1 0,12-8-1,4-1 0,4 9 0,5 8 1,12-8 0,-4-9-2,-5 9 1,-11-1 2,7 1-2,5 0 0,-5-9 1,1 1-2,-9-1 2,-4 9-1,13 0 1,20-9-1</inkml:trace>
    </iact:actionData>
  </iact:action>
  <iact:action type="add" startTime="26442">
    <iact:property name="dataType"/>
    <iact:actionData xml:id="d1">
      <inkml:trace xmlns:inkml="http://www.w3.org/2003/InkML" xml:id="stk1" contextRef="#ctx0" brushRef="#br0">17702 4040 0,'0'0'2,"0"0"0,0 0 14,0 0-12,0 0 4,0 0 2,54 9-1,-26-9 1,10-9-1,3 9 1,0-8-1,1 8 0,3-8 0,5 0 1,0 8-1,-1-9 0,5 1 2,4 0-2,4 0 0,0-1 0,-8-7 0,-9 7 1,-7-7-1,-9 8 1,-9-9-1,-3 9 0,-5-1 1,-3 1-1,-5 0 0,-4-9 2,0 9-3,0 8 2,-13-33-1,1 8 1,-5-8-1,-8 0 0,-3 8 1,-6 0-1,-11 9 1,-13 7-1,-25 18 0,-28 7 1,-5 9 0,4 8-1,17 9 0,20 15 0,17 10 0,17 16 1,12-1-1,13 1 0,11 0 1,18-9-1,12 1 1,24-9-1,26 0 0,3-20 1,9-29-1,8-22 0,42-32 2,70-58-2,20-38 0,-16-24-1</inkml:trace>
    </iact:actionData>
  </iact:action>
  <iact:action type="add" startTime="27252">
    <iact:property name="dataType"/>
    <iact:actionData xml:id="d2">
      <inkml:trace xmlns:inkml="http://www.w3.org/2003/InkML" xml:id="stk2" contextRef="#ctx0" brushRef="#br0">19075 3453 0,'0'0'7,"0"0"1,0 0 2,0 0 0,0 0-1,13 58 0,7-9 1,18 34-1,11 41 1,18 34 0,3-9-1,-4-17 0,0-33 0,-12-16 0,-8-29 0,-13-12 1,-4-9 0,-9-13-1,-3-7 1,-5-9-2</inkml:trace>
    </iact:actionData>
  </iact:action>
  <iact:action type="add" startTime="27542">
    <iact:property name="dataType"/>
    <iact:actionData xml:id="d3">
      <inkml:trace xmlns:inkml="http://www.w3.org/2003/InkML" xml:id="stk3" contextRef="#ctx0" brushRef="#br0">19638 3643 0,'0'0'5,"0"0"5,-74 91-1,-13 33 0,-25 50 3,-12 17-4,8-26 1,4-24 1,13-33-1,8-25 1,16-21-2</inkml:trace>
    </iact:actionData>
  </iact:action>
  <iact:action type="add" startTime="27803">
    <iact:property name="dataType"/>
    <iact:actionData xml:id="d4">
      <inkml:trace xmlns:inkml="http://www.w3.org/2003/InkML" xml:id="stk4" contextRef="#ctx0" brushRef="#br0">20023 3626 0,'0'0'6,"0"0"3,-13 50 0,1 41 1,4 75-1,-5 82 2,5 5 0,8 8-2,0-17 0,0-33 0,0-33 0,-4-45 1,0-46 0,0-29-1,4-25 1,0-29-2,0-4-1</inkml:trace>
    </iact:actionData>
  </iact:action>
  <iact:action type="add" startTime="28063">
    <iact:property name="dataType"/>
    <iact:actionData xml:id="d5">
      <inkml:trace xmlns:inkml="http://www.w3.org/2003/InkML" xml:id="stk5" contextRef="#ctx0" brushRef="#br0">20292 3660 0,'0'0'6,"0"0"4,33 74-1,8 25 1,1 17-1,-9 17 2,-25-34-3,-20-16 2,-22-8-1,-28-9 1,-16-16-1,-1-13 0,13-12 0</inkml:trace>
    </iact:actionData>
  </iact:action>
  <iact:action type="add" startTime="28277">
    <iact:property name="dataType"/>
    <iact:actionData xml:id="d6">
      <inkml:trace xmlns:inkml="http://www.w3.org/2003/InkML" xml:id="stk6" contextRef="#ctx0" brushRef="#br0">20796 3312 0,'0'0'8,"0"0"1,0 0 0,0 99 1,-8 34-1,12 74 0,13 41 2,8-16-3,4-58 1,-4-58 1,-13-42-1,-4-28 1,-4-17-1,-4-17 0,0-8 1,0-4-1,0 0 0,0 0 0,-49-157 2,40 66-2,26-8 0,16-9 0,33-16 1,29 8-1,25 16 0,13 34 1,-13 17-1,-25 24 1,-29 16 0,-33 18-1</inkml:trace>
    </iact:actionData>
  </iact:action>
  <iact:action type="add" startTime="28698">
    <iact:property name="dataType"/>
    <iact:actionData xml:id="d7">
      <inkml:trace xmlns:inkml="http://www.w3.org/2003/InkML" xml:id="stk7" contextRef="#ctx0" brushRef="#br0">21347 4450 0,'0'0'6,"0"0"3,0 0 1,103 9-1,17 3 0,29-4 1,-8-3 1,-30 3 0,-36-4-3,-30-4 3,-20 0-3,-12-4 2,-13 0-1,0 4-3,-21-71 4,-4-7 0,-4-22-1,0 26 1,0 16-1,0 16 0,9 9 1,3 17-1,9 16-1,4 0 2,4 16 0,0 34-1,4 58 1,8 49-1,1 0 1,-1-24 0,0-50-1,1-38 2,-13-33-3,0-12 1</inkml:trace>
    </iact:actionData>
  </iact:action>
  <iact:action type="add" startTime="29164">
    <iact:property name="dataType"/>
    <iact:actionData xml:id="d8">
      <inkml:trace xmlns:inkml="http://www.w3.org/2003/InkML" xml:id="stk8" contextRef="#ctx0" brushRef="#br0">22596 4190 0,'0'0'7,"0"0"2,42 24 0,16 1 1,24 0-1,9 0 1,-12-17-1,-21-8 0,-17-8 2,-8-17-2,-8-8 0,-8-8 0,-9-17 1,-12 0-1,-21 0 0,-21 8 1,-28 9-1,-9 41 0,-37 41 1,-20 50-1,11 25 1,51 0-2,45-17 1,37-20 2,25 16-2,33 9 0,21-13 0,28-21 1,9-33-1,0-32 0,13-34 1,-1-34-1,-24-19 0</inkml:trace>
    </iact:actionData>
  </iact:action>
  <iact:action type="add" startTime="29585">
    <iact:property name="dataType"/>
    <iact:actionData xml:id="d9">
      <inkml:trace xmlns:inkml="http://www.w3.org/2003/InkML" xml:id="stk9" contextRef="#ctx0" brushRef="#br0">23403 3709 0,'0'0'6,"0"0"3,58 33 1,21 34-1,32 40 0,1 17 2,-25-16-3,-21-25 2,-25-25-1,-16-17 1,-4-16-1,-9 0 0,1-17 1,-1-8-2,5-33 2,3-33 0,1-25-1,0 0 0,-17 16 0,0 17 1,-4 25 0,-8 8 0,-5 25-1,-32 25 1,-54 58-1,-50 66 1,0 8-1,41-49 1,46-29-2,33-30 3,21-24-3,12-12 1</inkml:trace>
    </iact:actionData>
  </iact:action>
  <iact:action type="add" startTime="29967">
    <iact:property name="dataType"/>
    <iact:actionData xml:id="d10">
      <inkml:trace xmlns:inkml="http://www.w3.org/2003/InkML" xml:id="stk10" contextRef="#ctx0" brushRef="#br0">24152 3809 0,'0'0'6,"0"0"4,0 0 0,0 0-1,-4 107 0,0 92 0,-5 95 2,9 45 1,4-53-4,5-87 1,-1-75 0,-4-49 1,0-46 0,-4-25-1,0-4-3</inkml:trace>
    </iact:actionData>
  </iact:action>
  <iact:action type="add" startTime="30173">
    <iact:property name="dataType"/>
    <iact:actionData xml:id="d11">
      <inkml:trace xmlns:inkml="http://www.w3.org/2003/InkML" xml:id="stk11" contextRef="#ctx0" brushRef="#br0">24144 3833 0,'0'0'6,"0"0"3,0 0 1,0 0-1,86-16 0,6 41 1,19 16-1,-20 17 0,-25-8 2,-45-1 0,-33 1-1,-46 16-2,-50 26 2,-20 7 0,25-20-1,40-17 1,43-25-1,20-21 0</inkml:trace>
    </iact:actionData>
  </iact:action>
  <iact:action type="add" startTime="30444">
    <iact:property name="dataType"/>
    <iact:actionData xml:id="d12">
      <inkml:trace xmlns:inkml="http://www.w3.org/2003/InkML" xml:id="stk12" contextRef="#ctx0" brushRef="#br0">25257 3262 0,'0'0'6,"0"0"11,0 0-15,-17 75 6,-4 41 2,-12 74-1,-4 34 2,4-34 0,8-57-2,13-51 0,3-32 0,5-17 2,0-8 0,0-8 0,0-5-7,0-8 5,4-4 0,0-4 1,0 4 0,0 0-1,70-137 1,-4 21-1,-4 9 0,-8 24 0,-13 25 1,-20 25 1,-8 16 0</inkml:trace>
    </iact:actionData>
  </iact:action>
  <iact:action type="add" startTime="32257">
    <iact:property name="dataType"/>
    <iact:actionData xml:id="d13">
      <inkml:trace xmlns:inkml="http://www.w3.org/2003/InkML" xml:id="stk13" contextRef="#ctx0" brushRef="#br0">21268 5991 0,'0'0'7,"0"0"2,0 0 0,87 12 1,21 0 0,49 1-1,21-5 2,-5 0-3,-40 1 1,-38-1 1,-33-4-1,-16 0 1,-9-4-1,-4 0 0,12-4 0</inkml:trace>
    </iact:actionData>
  </iact:action>
  <iact:action type="add" startTime="32583">
    <iact:property name="dataType"/>
    <iact:actionData xml:id="d14">
      <inkml:trace xmlns:inkml="http://www.w3.org/2003/InkML" xml:id="stk14" contextRef="#ctx0" brushRef="#br0">22344 6889 0,'0'0'7,"-79"87"2,-8 58 1</inkml:trace>
    </iact:actionData>
  </iact:action>
  <iact:action type="add" startTime="32658">
    <iact:property name="dataType"/>
    <iact:actionData xml:id="d15">
      <inkml:trace xmlns:inkml="http://www.w3.org/2003/InkML" xml:id="stk15" contextRef="#ctx0" brushRef="#br0">21492 8326 0,'0'0'8,"0"0"0</inkml:trace>
    </iact:actionData>
  </iact:action>
  <iact:action type="add" startTime="32769">
    <iact:property name="dataType"/>
    <iact:actionData xml:id="d16">
      <inkml:trace xmlns:inkml="http://www.w3.org/2003/InkML" xml:id="stk16" contextRef="#ctx0" brushRef="#br0">22034 7013 0,'0'0'7,"4"95"3,8 55 0,34 106 0,16 26-2,12-50 2,-8-67-1,-28-65 1,-14-51-1,-11-28 0</inkml:trace>
    </iact:actionData>
  </iact:action>
  <iact:action type="add" startTime="32948">
    <iact:property name="dataType"/>
    <iact:actionData xml:id="d17">
      <inkml:trace xmlns:inkml="http://www.w3.org/2003/InkML" xml:id="stk17" contextRef="#ctx0" brushRef="#br0">21289 7469 0,'0'0'6,"0"0"4,0 0 0,83 62-2,45-8 1,62-1 1,34-7 1,-13-17-1,-34-25-1,-19-16 0</inkml:trace>
    </iact:actionData>
  </iact:action>
  <iact:action type="add" startTime="33589">
    <iact:property name="dataType"/>
    <iact:actionData xml:id="d18">
      <inkml:trace xmlns:inkml="http://www.w3.org/2003/InkML" xml:id="stk18" contextRef="#ctx0" brushRef="#br0">22671 9241 0,'0'0'7,"0"0"2,0 0 0,-42 41 1,-20 29-1,-58 63 1,-58 57 1,-20 17-3,3-4 1,30-29 0,45-45 1,41-47-1,34-44 1,24-30-1</inkml:trace>
    </iact:actionData>
  </iact:action>
  <iact:action type="add" startTime="34149">
    <iact:property name="dataType"/>
    <iact:actionData xml:id="d19">
      <inkml:trace xmlns:inkml="http://www.w3.org/2003/InkML" xml:id="stk19" contextRef="#ctx0" brushRef="#br0">22530 7187 0,'0'0'11,"0"0"-7,0 0 6,0 0-1,0 0 1,-17 54-1,-11 4 0,-26 37 0,-37 33 1,-29 30 0,-4 7-1,16-11 0,21-9 2,21-25-1</inkml:trace>
    </iact:actionData>
  </iact:action>
  <iact:action type="add" startTime="54375">
    <iact:property name="dataType"/>
    <iact:actionData xml:id="d20">
      <inkml:trace xmlns:inkml="http://www.w3.org/2003/InkML" xml:id="stk20" contextRef="#ctx0" brushRef="#br0">21318 14097 0,'0'0'2,"0"0"1,0 0 5,0 0 3,0 0-3,0 0 2,-50-66-1,21 29 0,-16-5 1,-17 5-1,-13 16 1,-3 21-1,-22 38 1,-16 61 6,9 54-2,28 9-13,34-30 5,24-41 3,21-29 1,12-16-2,17-17 2,21-17 0,29-24-1,41-46 1,29-50 0,-9-45-1,-24-29 1,-4-25-1,-17-21 0,-8-12 1,-4-13-1,-25 42 0,-21 42 1,-12 53 0,-21 45-2,-4 30 2,-4 12 0,4 8-1,-9 9 1,5 12-2,4 0 3,0 0-2,-62 211 0,37 25 0,21 45 0,4 18 0,29 7 1,8-45 0,9-58-2,-1-58 2,-7-54-1,-5-42 0,-8-32 0,-5-21 0</inkml:trace>
    </iact:actionData>
  </iact:action>
  <iact:action type="add" startTime="55046">
    <iact:property name="dataType"/>
    <iact:actionData xml:id="d21">
      <inkml:trace xmlns:inkml="http://www.w3.org/2003/InkML" xml:id="stk21" contextRef="#ctx0" brushRef="#br0">22050 14180 0,'0'0'7,"0"41"1,0 22 2,4 61-1,5 29 1,-5-12 0,0-38 1,0-41-2,-4-37 2,0-25-4,0 0 0</inkml:trace>
    </iact:actionData>
  </iact:action>
  <iact:action type="add" startTime="55250">
    <iact:property name="dataType"/>
    <iact:actionData xml:id="d22">
      <inkml:trace xmlns:inkml="http://www.w3.org/2003/InkML" xml:id="stk22" contextRef="#ctx0" brushRef="#br0">22050 13932 0,'0'0'7,"0"0"2</inkml:trace>
    </iact:actionData>
  </iact:action>
  <iact:action type="add" startTime="55390">
    <iact:property name="dataType"/>
    <iact:actionData xml:id="d23">
      <inkml:trace xmlns:inkml="http://www.w3.org/2003/InkML" xml:id="stk23" contextRef="#ctx0" brushRef="#br0">23068 13791 0,'0'0'7,"0"0"2,-50 16 1,-8 34-1,-16 54 0,-1 45 1,22-4 0,19-29 2,18-38-3,12-32-1,4-26 2,4-15-1,-4-5-2,0 0 3,0 0-1,62-125 1,-41 88-1,-9 25 0,-4 16 0,5 29 1,-5 70 0,4 96-1,-16 54 0,-12 3 0,-13-40 1,-4-47-1,-5-44 1,-3-38-1,-9-38 0,1-32 0,-5-30 1,-4-28-1,0-38 1,21-37-1,33-37 0,33-54 1,45-66-1,38-13 0,12 21 0</inkml:trace>
    </iact:actionData>
  </iact:action>
  <iact:action type="add" startTime="55818">
    <iact:property name="dataType"/>
    <iact:actionData xml:id="d24">
      <inkml:trace xmlns:inkml="http://www.w3.org/2003/InkML" xml:id="stk24" contextRef="#ctx0" brushRef="#br0">23515 13952 0,'0'0'8,"0"0"3,0 75-1,-4-13-2,-5 8 1,1 5 0</inkml:trace>
    </iact:actionData>
  </iact:action>
  <iact:action type="add" startTime="55988">
    <iact:property name="dataType"/>
    <iact:actionData xml:id="d25">
      <inkml:trace xmlns:inkml="http://www.w3.org/2003/InkML" xml:id="stk25" contextRef="#ctx0" brushRef="#br0">23552 13845 0,'0'0'6,"0"0"3,41 33 1,34-4-1</inkml:trace>
    </iact:actionData>
  </iact:action>
  <iact:action type="add" startTime="56108">
    <iact:property name="dataType"/>
    <iact:actionData xml:id="d26">
      <inkml:trace xmlns:inkml="http://www.w3.org/2003/InkML" xml:id="stk26" contextRef="#ctx0" brushRef="#br0">24264 13286 0,'0'0'7,"-17"41"2,-8 30 1,-16 65-1,-13 79 2,-4 42-3,17-8 2,16-13-1,21-46 1,16-28-1,9-34 0,8-37 0,0-50 1,0-37-1</inkml:trace>
    </iact:actionData>
  </iact:action>
  <iact:action type="add" startTime="56341">
    <iact:property name="dataType"/>
    <iact:actionData xml:id="d27">
      <inkml:trace xmlns:inkml="http://www.w3.org/2003/InkML" xml:id="stk27" contextRef="#ctx0" brushRef="#br0">23866 13874 0,'0'0'7,"0"0"2,0 0 1,0 0-1,133 54 1,45-13-1,53-4 1</inkml:trace>
    </iact:actionData>
  </iact:action>
  <iact:action type="add" startTime="62604">
    <iact:property name="dataType"/>
    <iact:actionData xml:id="d28">
      <inkml:trace xmlns:inkml="http://www.w3.org/2003/InkML" xml:id="stk28" contextRef="#ctx0" brushRef="#br0">20763 10918 0,'0'0'2,"0"0"0,0 0 7,-37 70 1,0 54-1,-29 83 1,8 54 0,8 8 1,25-20-1,13-30-1,12-33 0,8-28 0,-4-30 0,-16-29 1,-25-20-1</inkml:trace>
    </iact:actionData>
  </iact:action>
  <iact:action type="add" startTime="62854">
    <iact:property name="dataType"/>
    <iact:actionData xml:id="d29">
      <inkml:trace xmlns:inkml="http://www.w3.org/2003/InkML" xml:id="stk29" contextRef="#ctx0" brushRef="#br0">19795 11683 0,'0'0'6,"124"-12"3,50 0 1,79-5 1,11 1-2,-44 7-1,-59 9 3,-53 9-2,-38 11 0</inkml:trace>
    </iact:actionData>
  </iact:action>
  <iact:action type="add" startTime="63581">
    <iact:property name="dataType"/>
    <iact:actionData xml:id="d30">
      <inkml:trace xmlns:inkml="http://www.w3.org/2003/InkML" xml:id="stk30" contextRef="#ctx0" brushRef="#br0">22025 11634 0,'0'0'6,"0"0"3,0 0 1,0 0 0,0 0-1,0 0 0,-41-29 0,-5 33 1,-16 13-1,-12 7 1,8 1-1,12-4 0,17-5 1,4 1 0,4 8-1,-9 12 3,-7 21-3,3 21 1,-3 12-1,20-12 3,17-17-6,16-25 4,0-12-2,13-17 2,20-20-1,17-30 0,25-32 1,-17-9 0,-12 12 2,-17 18-5,-16 20 3,-9 12-2,-3 13-1,-5 12 2,4 12 1,9 34-1,16 33 0,21 20 1,-5-8-1,9-20 0,4-21 1,0-29-1,0-34 0,17-36 0,8-38 1,-13-16-1,-24 16 1,-21 25 0,-17 16-1,-8 13 1,-8 9-2,-4 3 3,-9 9-3,17 8 1,-74 25 1,4 24 0,-1 26-1,30 0 0,33-13 0,20-13 1,25-3-1,21-21 1,4-25-2,33-38 2,25-49 0,21-82-1,-4-47 0,-34 9 0,-28 38 1,-26 53-1,-28 41 1,-9 30-1,-3 16 1,-9 16-2,0 13 1,0 0 1,-38 91 0,-20 100-1,1 78 1,28-17-1,29-61 0,12-50 1,17-38-1,12-28-1,5-30 2,-1-20-1</inkml:trace>
    </iact:actionData>
  </iact:action>
  <iact:action type="add" startTime="64477">
    <iact:property name="dataType"/>
    <iact:actionData xml:id="d31">
      <inkml:trace xmlns:inkml="http://www.w3.org/2003/InkML" xml:id="stk31" contextRef="#ctx0" brushRef="#br0">22596 11551 0,'0'0'6,"0"0"4,0 0 0,58 0-1,54 4 0,74 9 1,37 3 0,-32 5-1,-34 4 0,-49-1 0,-26 5 1,-24 0-1,-12 0 0,-9 5 1,0-5-1,-8-5 0,-4-3 1,-4-8-2,-9-9 2,-4-8-1,-3-5 1,-1-11 0,0-9-1,-4-5 0,-4 1 0,-5 8 1,5 13-1,4 12 0,4 0 0,-4 0 0,0 0 1,50-4-1,-9-17 1,17-12 0,4-4-1,-4 4 0,-16 12 1,-13 9-1,-9 12 0,1 16 0,4 26 1,8 44-1,8 47 0,-3 8 1,-14-17 0,-3-33 0,-9-33-1,-7-25 1,-1-12-2,-4-9 3,0-8-3,0-4 3,4-12-3,12-29 1,34-63 1,41-37-1,29-8 0,12 21 1,-7 8-1,-10-13 0</inkml:trace>
    </iact:actionData>
  </iact:action>
  <iact:action type="add" startTime="66135">
    <iact:property name="dataType"/>
    <iact:actionData xml:id="d32">
      <inkml:trace xmlns:inkml="http://www.w3.org/2003/InkML" xml:id="stk32" contextRef="#ctx0" brushRef="#br0">19158 6798 0,'0'0'6,"0"0"4,0 0-1,0 0 1,0 0-1,0 0 0,-4-41 1,0 28-1,0 1 0,0 3 0,-1 5 1,1 4 0,4 0-1,0 0 1,0 0-1,-29 95 0,17-41 0,-13 33 1,-16 46-1,-17 61 2,0 34-3,29-25 2,21-50 0,24-45-1,21-42 1,17-29-1,12-28 1,50-38-2,46-54 2,3-46-1,-16-15 0</inkml:trace>
    </iact:actionData>
  </iact:action>
  <iact:action type="add" startTime="66620">
    <iact:property name="dataType"/>
    <iact:actionData xml:id="d33">
      <inkml:trace xmlns:inkml="http://www.w3.org/2003/InkML" xml:id="stk33" contextRef="#ctx0" brushRef="#br0">18397 7129 0,'0'0'7,"0"0"2,49 4 1,63-4-1,107-25 1,67-20 0,-25-5-1,-59 5 0,-73 16 0,-47 12 1,-32 5-1,-25 8 1,-17 4-1</inkml:trace>
    </iact:actionData>
  </iact:action>
  <iact:action type="add" startTime="66816">
    <iact:property name="dataType"/>
    <iact:actionData xml:id="d34">
      <inkml:trace xmlns:inkml="http://www.w3.org/2003/InkML" xml:id="stk34" contextRef="#ctx0" brushRef="#br0">19646 7518 0,'0'0'7,"0"0"3,42-16-1,28-9 1,50-21-1,8-7 1,-16-1 0,-33 4-1,-34 9 0,-28 3 0,-22 9 1,-15-4-1,-42-4 0,-17 4 1,-16 8-1,21 17 1,11 20-1,10 21 0,7 34 0,17 15 1,25 1-1,25 8 1,24 0-1,30-24 0,7-34 0,5-33 1,25-42-1,8-61 0,-4-75 1</inkml:trace>
    </iact:actionData>
  </iact:action>
  <iact:action type="add" startTime="67143">
    <iact:property name="dataType"/>
    <iact:actionData xml:id="d35">
      <inkml:trace xmlns:inkml="http://www.w3.org/2003/InkML" xml:id="stk35" contextRef="#ctx0" brushRef="#br0">20817 6670 0,'0'0'10,"0"0"-2,-12 107 0,-9 55 2,-12 65 0,8-7 2,4-50-3,5-54 0,8-50 0,4-25 1,4-16-2,0-13 3,0-7-3,0-10-1,0 5 3,16-87 0,13-16-1,12-13-1,13-4 2,4 12 0,4 13 0,4 16-1,-4 21 0,0 17 1,-16 29 0,-13 24-1,-8 21 0,-4 33 0,-9 26 2,-8 3-4,-8 8 3,-4 5 0,-1-17 0,5-16-2,0-26 3,0-20-3,4-16 1,0-13 2,0 0-3,0 0 1,62-100 2,-12 17-3,-5 9 2,-12 20 0,-12 21-2,-9 16 1,-7 17 1,-5 9-1,0-9 0,-17 87 2,-4-13-2,5-12 0,3-20 0,9-13 0,0-13 2,8-8-3,5-8 1,-9 0 2,57-41-2,-15 0 0,-1 3-1,-12 9 2,-8 13-1,-9 12 1,-3 12-1,-1 25 1,-4 46-1,-4 53 0</inkml:trace>
    </iact:actionData>
  </iact:action>
  <iact:action type="add" startTime="68970">
    <iact:property name="dataType"/>
    <iact:actionData xml:id="d36">
      <inkml:trace xmlns:inkml="http://www.w3.org/2003/InkML" xml:id="stk36" contextRef="#ctx0" brushRef="#br0">22803 5370 0,'0'0'6,"0"0"4,0 0-1,0 0 1,41-17-1,-20 5 1,4-1-1,0 1 1,-5 3-1,-3 1 0,0 4 1,-5 4-1,5 4 0,-9 9 1,4 11-1,-3 22 0,-5 24 1,-4 21-1,0 5 0,0-5 1,8-8 0,13-9-1,12-4 0,16 5 1,22-5-1,32-20 0,34-29 1,16-30-1</inkml:trace>
    </iact:actionData>
  </iact:action>
  <iact:action type="add" startTime="69390">
    <iact:property name="dataType"/>
    <iact:actionData xml:id="d37">
      <inkml:trace xmlns:inkml="http://www.w3.org/2003/InkML" xml:id="stk37" contextRef="#ctx0" brushRef="#br0">22824 5701 0,'0'0'7,"0"0"2,95 0 1,33 4-1,42 0 1,4-4 0,-17-8 1,-33-5-2,-25-3 1,-12-5 0</inkml:trace>
    </iact:actionData>
  </iact:action>
  <iact:action type="add" startTime="69587">
    <iact:property name="dataType"/>
    <iact:actionData xml:id="d38">
      <inkml:trace xmlns:inkml="http://www.w3.org/2003/InkML" xml:id="stk38" contextRef="#ctx0" brushRef="#br0">23962 6040 0,'0'0'6,"0"0"11,0 0-16,78-33 8,13-12 1,8-18 0,-7-15-1,-30-5 2,-33 13-3,-21 16 2,-21 12-1,-24 5 0,-21 16 1,-29 30-1,-45 40 1,-25 59 0,0 49 0,49-8-1,46-20 0,33-30 0,29-33 0,21-12 2,24-17-3,34-20 3,32-34 0,30-45-4</inkml:trace>
    </iact:actionData>
  </iact:action>
  <iact:action type="add" startTime="69922">
    <iact:property name="dataType"/>
    <iact:actionData xml:id="d39">
      <inkml:trace xmlns:inkml="http://www.w3.org/2003/InkML" xml:id="stk39" contextRef="#ctx0" brushRef="#br0">24557 5477 0,'0'0'7,"-20"66"2,3 42 0,1 74 1,3 34 1,1-22-3,-1-41 2,5-62-1,4-41 0,-4-25 1,-1-17-1,9-8 0,0 0 1,0-107 0,38-22-1,20-24 0,16 8 0,0 21 2,-7 29-2,-14 24 1,-7 22 0,-17 15 2,-17 22-1,-8 16-7,-4-4 5,-20 62 1,-13 34 0,-5 32 0,5 4-3,13-20 7,7-33-4,5-34-5,4-24 4,4-17 0,0-4 0,0 0 0,49-83 1,9 5 0,0 3-1,-12 21 0,-17 21 2,-13 17 0,-7 16-4,-9 12 2,0-12 0,-29 108 2,4-25-3,4-13 2,5-12-1,7-21 2,9-16-4,9-13 2,-9-8 1,45-21-1,13-16 1,4-8-1,-12 7 1,-21 18-1,-13 20 2,-7 12-2,-5 30-1,0 53 1</inkml:trace>
    </iact:actionData>
  </iact:action>
  <iact:action type="add" startTime="137397">
    <iact:property name="dataType"/>
    <iact:actionData xml:id="d40">
      <inkml:trace xmlns:inkml="http://www.w3.org/2003/InkML" xml:id="stk40" contextRef="#ctx0" brushRef="#br0">6949 7187 0,'0'0'2,"0"0"-1,0 0 9,0 0-1,0 0 1,0 0-1,74 13 0,-16-13 1,17-5-1,16-7 1,0 0-1,-4 3 1,-9 1-1,21-4 0,13-9 1,8-8-1,0 4 0,-4 8 0,-4 1 1,8-1-1,4-3 1,-8-5-1,-9 0 0,5 4 1,12 1-1,17-1 1,-1 0-1,-7-4 0,-5 5 1,-4 3-1,0 5 0,5 3 1,-18 5 0,-11-4-1,3 4 0,9 0 0,12 0 2,4 8-2,-4 0 0,-4 0 0,17 4 0,16 1 1,4-1-1,-4 0 2,-12-4-2,-1-4-1,9 0 1,4 0 2,-20-4-3,-13-4 1,4 0 1,12-1 0,34 1-2,25 4 3,-9 4-2</inkml:trace>
    </iact:actionData>
  </iact:action>
  <iact:action type="add" startTime="140319">
    <iact:property name="dataType"/>
    <iact:actionData xml:id="d41">
      <inkml:trace xmlns:inkml="http://www.w3.org/2003/InkML" xml:id="stk41" contextRef="#ctx0" brushRef="#br0">16055 8404 0,'41'0'1,"42"-4"2,87-4 12,57-9-8</inkml:trace>
    </iact:actionData>
  </iact:action>
</iact:actions>
</file>

<file path=ppt/ink/inkAction2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55">
    <iact:property name="dataType"/>
    <iact:actionData xml:id="d0">
      <inkml:trace xmlns:inkml="http://www.w3.org/2003/InkML" xml:id="stk0" contextRef="#ctx0" brushRef="#br0">21028 1912 0,'0'0'1,"0"0"2,0 0 6,0 0 0,0 0 1,0 0-1,0 0 0,-41-41 1,8 16-1,-9 0 0,-3 9 1,-1 24-1,-12 17 1,-8 49-1,4 26 1,17 16 0,16-9-2,16-16 2,13-16 0,4-9-2,5-16 2,7-9-1,5-8 1,12-16-1,13-9 0,20-24 1,37-26 0,21-24-1,0-8 1,-20-9-2,-26 16 2,-20 18 0,-20 7-1,-18 18 0,-7 15 0,-9 1 1,-4 8-1,0 8 1,0 1-1,4 15 1,8 26-1,21 33 0,9 16 1,12 1-1,4-9 1,-1-17-1,-7-16 1,4-16-2,-17-26 2,-4-16-2</inkml:trace>
    </iact:actionData>
  </iact:action>
  <iact:action type="add" startTime="6150">
    <iact:property name="dataType"/>
    <iact:actionData xml:id="d1">
      <inkml:trace xmlns:inkml="http://www.w3.org/2003/InkML" xml:id="stk1" contextRef="#ctx0" brushRef="#br0">22063 1341 0,'0'0'7,"0"0"2,0 0 1,4 41-1,-4 17 0,-4 25 1,-5 8-1,-3 0 1,4-24-1,-1-18 3,5-24-1,0 0-1,0-17 0,4 1-5,0-9 4,0 0 0,0 0 1,0 0-1,50-100 1,-9 34-1,13 0 1,-13 8-1,-4 8 0,-8 17 0,-12 8 1,-1 25-1,-16 0 1,4 17-1,5 24 0,-1 25 1,4 25-1,-3 9 1,-5-17-2,-4-9 3,0-24-2,0-17-1</inkml:trace>
    </iact:actionData>
  </iact:action>
  <iact:action type="add" startTime="6627">
    <iact:property name="dataType"/>
    <iact:actionData xml:id="d2">
      <inkml:trace xmlns:inkml="http://www.w3.org/2003/InkML" xml:id="stk2" contextRef="#ctx0" brushRef="#br0">23080 910 0,'0'0'6,"0"0"4,0 0-1,17 92 0,-13 48 1,-21 109 0,-16 49 3,-4-17-5,4-57 1,12-58 1,1-42-1,-1-25 1,0-33-1,9-16 0,4-17 0,3-16 1,5-9-2,0-8 0,0 0 1,62-108 1,-8 17-1,8-8 1,-8 16-1,-12 25 0,-18 25 1,-7 25-1,-5 8 1,1 16-1,7 26 0,9 41 1,-4 16-1,-8-8 0,-17-17 0,-21 1 1,-29 0 0,-36-9-1,-22-17 1,9-15-1,24-26 0,26-16 1,15-34 0,18-32-2</inkml:trace>
    </iact:actionData>
  </iact:action>
  <iact:action type="add" startTime="7160">
    <iact:property name="dataType"/>
    <iact:actionData xml:id="d3">
      <inkml:trace xmlns:inkml="http://www.w3.org/2003/InkML" xml:id="stk3" contextRef="#ctx0" brushRef="#br0">23862 1059 0,'0'0'6,"0"0"3,0 0 0,-20 75 1,-22 33-1,-20 41 1,4 0 1,17-42-3,12-24 1,12-33 0,5-17 2,8-16-3,4-9 2,0-8-1,0 0 0,0 0 0,49-100 2,13-15-1,9-26-1,-9 25 1,-21 33-2,-12 25 3,-12 25-2,-9 16 0,0 17 1,-4 0-1,1 25 1,-1 25-1,0 33 0,-4 24 0,0 1 1,4-9-1,8-8 0,9-41 1,0-17-1</inkml:trace>
    </iact:actionData>
  </iact:action>
  <iact:action type="add" startTime="13857">
    <iact:property name="dataType"/>
    <iact:actionData xml:id="d4">
      <inkml:trace xmlns:inkml="http://www.w3.org/2003/InkML" xml:id="stk4" contextRef="#ctx0" brushRef="#br0">20482 3279 0,'0'0'2,"0"0"1,0 0 6,0 0 0,0 0 1,0 0-1,0 0 1,0 0-1,0 0 0,41 49 1,-16-40-1,12 7 1,13-8-1,4-8 0,0 0 0,4 0 1,16 9-1,25-1 2,26 9-1,15-1-1,-3-16 1,-1 0-1,1 8 1,16 1-1,0-9 1,0 0-1,0 0 0,13 0 0,12 8 0,-5 0 1,-3 1 0,-13 7 1,0-8-4,1 1 3,3-9-1,17-9 0,33-15 1,29-18-1,0-16 1</inkml:trace>
    </iact:actionData>
  </iact:action>
  <iact:action type="add" startTime="28991">
    <iact:property name="dataType"/>
    <iact:actionData xml:id="d5">
      <inkml:trace xmlns:inkml="http://www.w3.org/2003/InkML" xml:id="stk5" contextRef="#ctx0" brushRef="#br0">20304 993 0,'0'0'1,"0"0"0,-21 58 9,-3 58-1,3 50 1,-16 41 0,-9-9 1,-16-24-1,-25-25-1,21-49 1,8-34-1,4-16 1</inkml:trace>
    </iact:actionData>
  </iact:action>
  <iact:action type="add" startTime="29136">
    <iact:property name="dataType"/>
    <iact:actionData xml:id="d6">
      <inkml:trace xmlns:inkml="http://www.w3.org/2003/InkML" xml:id="stk6" contextRef="#ctx0" brushRef="#br0">19688 2277 0,'0'0'8,"0"0"0,0 0 2,37 91 0,-8 0-1,4 17 1,-4-9-1,-8-16 1,-5-17 2,1-8-3,-1 0 1,5 0-1,12-8-1</inkml:trace>
    </iact:actionData>
  </iact:action>
  <iact:action type="add" startTime="29445">
    <iact:property name="dataType"/>
    <iact:actionData xml:id="d7">
      <inkml:trace xmlns:inkml="http://www.w3.org/2003/InkML" xml:id="stk7" contextRef="#ctx0" brushRef="#br0">24433 869 0,'0'0'6,"0"0"4,0 0-1,0 0 1,21 75-1,-5 7 1,-7 26-1,-13 16 0,-21 9 2,-25 24-2,-20 17 0,-25 41 0</inkml:trace>
    </iact:actionData>
  </iact:action>
  <iact:action type="add" startTime="29613">
    <iact:property name="dataType"/>
    <iact:actionData xml:id="d8">
      <inkml:trace xmlns:inkml="http://www.w3.org/2003/InkML" xml:id="stk8" contextRef="#ctx0" brushRef="#br0">24073 2492 0,'0'0'7,"0"0"3,-12 66-1,-1 34 0,-28 82 1,-17 75 0,0-1-1,9-32 0</inkml:trace>
    </iact:actionData>
  </iact:action>
  <iact:action type="add" startTime="41691">
    <iact:property name="dataType"/>
    <iact:actionData xml:id="d9">
      <inkml:trace xmlns:inkml="http://www.w3.org/2003/InkML" xml:id="stk9" contextRef="#ctx0" brushRef="#br0">11905 13319 0,'0'0'2,"0"0"2,-53 29 4,36-17 1,5-3 0,3-1 1,5 0-1,4-4 1,0 0 0,0 1-2,0-5 2,0 0-1,0 0 0,75 33 1,-5-33-1,54-17 0,50-24 1,37-9 1,0-4-1,-25 0 0,-25 5-1,-20 3-2,-17 13 2,-12 8 1,-9 9-1,-7 7 0,3-3 1,0 0-1,-8 3 0,-12 1 1,-25 0-1,-21-1 2,-13 1-2,-11-4-1</inkml:trace>
    </iact:actionData>
  </iact:action>
  <iact:action type="add" startTime="42109">
    <iact:property name="dataType"/>
    <iact:actionData xml:id="d10">
      <inkml:trace xmlns:inkml="http://www.w3.org/2003/InkML" xml:id="stk10" contextRef="#ctx0" brushRef="#br0">13126 12180 0,'0'0'8,"0"0"0,0 0 1,16 42 1,1 20-1,-1 50 0,-11 41 0,-26 29 2,-41 33 0,-33-4 0,-25-8-1,-25 13-2,-16 3 2,-1-12-1,13-21 3,21-28-4,41-42-3,29-29 5,29-34-1,17-32 1,12-21-2</inkml:trace>
    </iact:actionData>
  </iact:action>
  <iact:action type="add" startTime="42389">
    <iact:property name="dataType"/>
    <iact:actionData xml:id="d11">
      <inkml:trace xmlns:inkml="http://www.w3.org/2003/InkML" xml:id="stk11" contextRef="#ctx0" brushRef="#br0">12667 13625 0,'0'0'6,"0"0"4,0 0-1,0 62 1,0 34-1,0 77 1,-9 55 1,-7 12-3,-9 9 2,-8-30-1,0-37 1,0-33-2,8-37 3,4-33-3,13-29 2,-5-17-1,9-21 0,4-12 0,0-12 1,9-46 0,15-91-1,18-91 1,12-9-1,-1 42 0,5 41 2,0 51-2,4 28-1,-4 25 2,-12 20-1,-13 17 0,-8 9 1,-5 7 0,-3 1-2,-5 4 2,1 0 1,-5 4-4,4 0 4,1 8-2,7 17 0,5 41 0,8 79 0,-12 79 1,-13 32-1,-4-20 0,-8-41 1,4-58-1,0-50 2,0-25-3,0-21 1,0-16 0,-4-9 1,0-3 0,0-9-2,-4-4 1,8 0 1,0 0-1,-62-87 1,33 29 0,-4 4-1,12 0 0,8 1 1,13-5-2,13-13 1,16-24 1,16-17-1,13 5 0,0 16 2,-8 28-2,-21 39 1,-21 19-2,-8 5 2,0 0 0,-95 129-1,12-9 0,17-4 0,29-38 1,24-32-1,13-21 0,4-17 1,-4-8 0,58-50-1,33-65 0,38-68 0,24-36 1,4 0 0,0 16-2,-4 25 2,-8 33-1,-8 33 1,-13 29-2,-8 21 2,-1 16 0,-7 13-1,-13 17 0,-16 12 1,-21 16-1,-5 25 0,-15 17 1,-22 17-1,-20 3 0,-25 13 1,-12-8-1,-5-17 1,9-25-1,4-20 0,8-22 0,-4-28 0,0-41 1,4-34-1,5-4 1,7 21-1,5 33 0,4 21 0,0 20 0,4 22 2,-4 28-2,-9 108 1,-20 173-1,-8 75 0,8-41 0,12-99 2,13-92-3,3-62 1,5-37 1,0-25-1,5-12 0,-1-9 1,4-12-1,-8 0 2,0 0-4,99-240 3,-16-37 0,-8-50-1</inkml:trace>
    </iact:actionData>
  </iact:action>
  <iact:action type="add" startTime="43682">
    <iact:property name="dataType"/>
    <iact:actionData xml:id="d12">
      <inkml:trace xmlns:inkml="http://www.w3.org/2003/InkML" xml:id="stk12" contextRef="#ctx0" brushRef="#br0">15732 12524 0,'54'-12'14,"12"-1"-13,46 5 7,8 12 1,21 29 2,-9 33-2,-28 34 0,-38 16 0,-41 12 1,-38 17-1,-36 21 1,-51 7-1,1-24 0,8-41 1,21-38-1,16-32 0,21-34 1,4-29-1,4-41 1,17-54-1,24-33 0,13 8 0,0 25 1,-4 41-1,-9 29 0,-7 17 1,-5 12 0,-4 9-1,-4 4-1,-5-1 3,1 1-2,-4 0 1,-1 4-1,1-5 0,4 5 0,-1 0 1,1 4-1,8 0 0,0 0 1,-116 273 0,17 75-1,-4 21 0,24-75 1,29-87-1,13-71 0,25-49 1,16-33-1,12-17 1,17-12-1,17-8 0,8-9 0,12-8 1,21-12-1,9-13 1,15-25-1,-11-20 0,-30-1 1,-28 5 0,-21 16-2,-13 17 2,-12 13-1,-4 7 1,0 5-1,0 4 0,0 4 1,4 0 0,0 0-2,0 0 2,0 0-2,86 111 3,-19-53-2,7-16 0,1-26 0,12-40 0,32-68 1</inkml:trace>
    </iact:actionData>
  </iact:action>
  <iact:action type="add" startTime="44456">
    <iact:property name="dataType"/>
    <iact:actionData xml:id="d13">
      <inkml:trace xmlns:inkml="http://www.w3.org/2003/InkML" xml:id="stk13" contextRef="#ctx0" brushRef="#br0">18277 12565 0,'0'0'7,"0"0"2,0 0 0,0 0 0,0 0 1,0 0-1,0 0 1,0 0-1,-42 0 0,34 0 1,-4 0-1,4 0 0,-5 0 1,-8 13-1,-28 53 0,-46 145 0,-42 232 3,21 112-4,33-62 1,34-117 1,12-115-1,16-79 0,13-57 1,8-47-1,0-40 0,0-30 1,0-25-1,0-82 0</inkml:trace>
    </iact:actionData>
  </iact:action>
  <iact:action type="add" startTime="44801">
    <iact:property name="dataType"/>
    <iact:actionData xml:id="d14">
      <inkml:trace xmlns:inkml="http://www.w3.org/2003/InkML" xml:id="stk14" contextRef="#ctx0" brushRef="#br0">18595 12619 0,'0'0'7,"0"0"2,58 66 1,-12 71-1,12 149 2,-4 161-3,-34 66 2,-24-61-1,-12-96 0,-9-116 1,4-91-1,0-62 0,5-46 1,-1-33 0,-12-41-2,-29-103 2,-41-171-1,0-107 1,20 50-1,21 124 1,21 91-1,16 70 0,9 38 0,4 20 1,8 13-1,4 8 0,4 0 1,-8 0-1,62 29 1,-4 0-1,-12 4 0,-13 0 0,-21 8 1,-20 13-1,-34 46 1,-32 40-1,-17 5 0,16-29 1,34-41 0,20-30-1,17-12 1,8-8-1,13 0 0,16 0 2,8 0-4,1-5 3,-9-3-1,-8-5 1,-9 1-1,-7 7 2,-9 9-3,-13 25 1,-24 42 1,-13 11-1,9-7 1,12-26-1,16-20 1,13-13-2,21 1 1,29 3 1,45-3-1,46-22 1,16-40-1,21-67 1,-17-71-1</inkml:trace>
    </iact:actionData>
  </iact:action>
  <iact:action type="add" startTime="45483">
    <iact:property name="dataType"/>
    <iact:actionData xml:id="d15">
      <inkml:trace xmlns:inkml="http://www.w3.org/2003/InkML" xml:id="stk15" contextRef="#ctx0" brushRef="#br0">19990 13257 0,'0'0'7,"0"0"2,62 49 1,4-3-1</inkml:trace>
    </iact:actionData>
  </iact:action>
  <iact:action type="add" startTime="45634">
    <iact:property name="dataType"/>
    <iact:actionData xml:id="d16">
      <inkml:trace xmlns:inkml="http://www.w3.org/2003/InkML" xml:id="stk16" contextRef="#ctx0" brushRef="#br0">19886 14226 0,'0'0'7,"0"0"1,0 0 1,54-5 1,-13 1-1,1 0 0,-13 4 1,-13 4-1,-7 13 0,-5 12 2,-4 12-3,4 21 2,4 9-1,0-5 0,9-8 1,4-12 0,8-13-1,0-13 0,-5-11 1,1-9-1,0-5 1,12-11-1,21-9 0,29-8 0,37-13 1,46-16-1,41-25 0,16-8 1,-24 16-1,-50 30 0,-49 32 1,-46 30 0,-38 20-2,-16 16 1,-20 26 1,-30 24-1,-20 5 1,-12-21-1,-5-30 1,17-32-1,12-42 1,4-45-1,17-58 0,21-66 0,28-26 1,17 5-1,5 46 0,-10 65 1,-11 50-1,-13 34 0,-4 16 0,0 0 1,-74 128 0,-21 100-1,-13 41 0,21-41 0,29-75 1</inkml:trace>
    </iact:actionData>
  </iact:action>
  <iact:action type="add" startTime="46352">
    <iact:property name="dataType"/>
    <iact:actionData xml:id="d17">
      <inkml:trace xmlns:inkml="http://www.w3.org/2003/InkML" xml:id="stk17" contextRef="#ctx0" brushRef="#br0">22021 13464 0,'0'0'6,"0"0"4,79 12-1,49 1 1,71-9-1,28-17 2,-8-7-3,-41-5 2,-58 8-1,-37 5 0,-29-1 1,-25 1-1,-17-9 1,-12-12 0,-29-41 0,-29-46-1,-24-13 1,11 30 1,22 36 1,16 30-8,12 21 5,4 24 2,-8 46-1,-16 115-2,-17 212 2,-8 158 2,20-34-2,13-62-5,4-79 4,13-111 1,3-75-1,9-83 4,4-79-6,0-16 2,17-120 0,-1-145 0,26-120 1,20 13-1,8 107 1,-8 111-1,-20 76-1,-13 32 2,-25 26 0,-8 15-1,4 5 1,-96 112-1,-44 70 0,-9 30 1,37-76-1,50-49 0,41-41 1,25-30 1,17-12-3,37-12 1,74-37 0,67-51 0,16-36 2,-29-5-2,-49 30 0,-38 36 0,-20 30 3,-13 20-1,-16 17 2,-5 8-11,1 13 7,-1 7 0,1 10 1,-5-1-2,-4-4 3,-12-9 0,-4-3 1,-9-5-8,1-3 7,-5-5-4,0 0 4,5 4-3,3 0 2,17 5-1,29-1 1,46-20 0,70-54-2,62-79 2</inkml:trace>
    </iact:actionData>
  </iact:action>
  <iact:action type="add" startTime="47716">
    <iact:property name="dataType"/>
    <iact:actionData xml:id="d18">
      <inkml:trace xmlns:inkml="http://www.w3.org/2003/InkML" xml:id="stk18" contextRef="#ctx0" brushRef="#br0">11698 15132 0,'0'0'5,"-20"-41"5,-9-58 1,4-104-3,4-95 2,30-42 3,28-4-6,17 46 3,16 4 0,13 25-1,24 13 0,34-1 1,58 8 1,49 26-3,70 3 5,46 30-10,25 37 6,29 12 1,-37 54 0,-13 37 0,-33 34-1,-37 37-1,-8 28 2,-38 22 0,-37 24-1,-33 21 0,-37 12 0,-25 13 1,-12 29-2,-22 33 3,-15 16-3,-30 25 2,-24-4-1,-17-20 1,-13 3-1,-7-3 0,-5-9 2,-4 13-3,-8 7 2,-21 22-1,-21 16 0,-28 8 1,-26-7-1,-24-18 0,-29-16 1,-21-25 0,-25-12 1,-12-29-4,-4-21 3,-13-25-2,-16-29 2,-13-24 0,-32-38-1,-22-37 0,-45-54 1,-29-42-1,17-53 1,37-29-2,21-54 2,28-46 1,42-12-4,46-20 3,61 16-1,46-5 0,70-7 0,75-25 1,108-121-1,131-32 1,138 7-1,127 47 1,84 102-1,57 71 0,-37 121 0,-66 115 1,-25 95-1</inkml:trace>
    </iact:actionData>
  </iact:action>
  <iact:action type="add" startTime="51835">
    <iact:property name="dataType"/>
    <iact:actionData xml:id="d19">
      <inkml:trace xmlns:inkml="http://www.w3.org/2003/InkML" xml:id="stk19" contextRef="#ctx0" brushRef="#br0">19228 11688 0,'0'0'1,"0"0"2,0 0 6,0 0 1,0 0-1,0 0 0,0 0 1,0 0-1,0 0 0,-41-13 1,12 26 0,-29 20-1,-33 29 0,-45 29 0,-17 17 2,-5 12 2,22-9-5,28-7 2,1-9-1,7-16 0,5-21 1</inkml:trace>
    </iact:actionData>
  </iact:action>
  <iact:action type="add" startTime="52634">
    <iact:property name="dataType"/>
    <iact:actionData xml:id="d20">
      <inkml:trace xmlns:inkml="http://www.w3.org/2003/InkML" xml:id="stk20" contextRef="#ctx0" brushRef="#br0">18289 12661 0,'0'0'6,"0"0"4,0 0-1,0 0 1,0 0-1,0 0 1,0 0-1,0 0 0,0 0 1,54 20-1,-33-16 0,4 1 1,4 3-1,4-4 1,8 4-1,9 1 0,8 3 0,-1 0 1,1 1-1,-12-5 2,-9-4-3,-8-8 2</inkml:trace>
    </iact:actionData>
  </iact:action>
  <iact:action type="add" startTime="57673">
    <iact:property name="dataType"/>
    <iact:actionData xml:id="d21">
      <inkml:trace xmlns:inkml="http://www.w3.org/2003/InkML" xml:id="stk21" contextRef="#ctx0" brushRef="#br0">9324 5270 0,'0'0'2,"0"0"-1,0 0 9,0 0-1,0 0 1,0 0-1,0 0 1,0 0-1,0 0 0,0 0 1,45 0-1,-24 0 1,8-4-2,12 0 2,13-4 0,8-5-1,4 1 0,-4-1 0,0 5 2,-4 4-2,0 4 0,4 4 0,9 0 1,-1 0-1,0-8 5,5-4-7,-1 0 4,1-1-3,-1 5 1,-8 4 0,17 0 1,16 0-1</inkml:trace>
    </iact:actionData>
  </iact:action>
  <iact:action type="add" startTime="61351">
    <iact:property name="dataType"/>
    <iact:actionData xml:id="d22">
      <inkml:trace xmlns:inkml="http://www.w3.org/2003/InkML" xml:id="stk22" contextRef="#ctx0" brushRef="#br0">18517 5307 0,'0'0'2,"0"0"-1,0 0 9,0 0-1,74 9 1,-3-5-1,20-4 0,33-4 1,16 0 2,30-1-4,41 10 2,21 7-1,45 13 0,33 8 1,-28 4-1,-18 0 0,-36-16 0,-17-21 1,4-21-1</inkml:trace>
    </iact:actionData>
  </iact:action>
  <iact:action type="add" startTime="64030">
    <iact:property name="dataType"/>
    <iact:actionData xml:id="d23">
      <inkml:trace xmlns:inkml="http://www.w3.org/2003/InkML" xml:id="stk23" contextRef="#ctx0" brushRef="#br0">19257 3850 0,'0'0'8,"0"0"0,0 0 1,0 0 1,0 0-1,0 0 0,0 0 1,0 0-1,0 0 0,0 0 1,9 75-1,-18 16 1,5 41-1,-12 25 2,3 5-3,1-9 2,4-29-1,-1-33 0,5-24 0,0-22 1,4-12-1,0-8 1,0-8-2,0-1 2,-4-3-1,4-1 0</inkml:trace>
    </iact:actionData>
  </iact:action>
  <iact:action type="add" startTime="64403">
    <iact:property name="dataType"/>
    <iact:actionData xml:id="d24">
      <inkml:trace xmlns:inkml="http://www.w3.org/2003/InkML" xml:id="stk24" contextRef="#ctx0" brushRef="#br0">19100 3668 0,'0'0'7,"0"0"10,0 0-15,95 0 7,38 8 1,45 0-1,4 1 2,-17-1-3,-24 0 1,-34-8 1,-24 0-1,-17 0 0,-12 0 1,-4 0-1,-9 0 0,-8 0 1,-4 9-1,-4-9 0,-4 0 1,-5 0-1,-3 0 1,-5 0-2,0 0 2,1 0-1,-1 8 0,0 0 1,4 17-1,1 33 1,-5 33-1,-4 17 0,-8 8 1,-4 16-1,0 9 0,-5-17 0,1-12 1,-1-25-1,1-17 1,0-12-1,3-12 0,1-5 1,0-8-1,-1-8 1,5-4-2,-4-1 2,-8 9-1</inkml:trace>
    </iact:actionData>
  </iact:action>
  <iact:action type="add" startTime="69983">
    <iact:property name="dataType"/>
    <iact:actionData xml:id="d25">
      <inkml:trace xmlns:inkml="http://www.w3.org/2003/InkML" xml:id="stk25" contextRef="#ctx0" brushRef="#br0">14028 6670 0,'0'0'2,"0"0"0,0 0 7,0 0 0,0 0 1,0 0-1,0 0 1,0 0-1,0 0 0,0 0 0,0 0 1,0 0-1,0 0 1,0 0-1,0 0 0,0 0 1,49-42-1,-28 42 0,8 0 1,12 4-1,9 5 0,0-1 1,4 0-1,-9 0 1,1-3-1,-5-1 0,0-4 2,5 0-3,12-4 2,-9-1-1,9 1 0,0 4 1,4 0-1,-4 4 1,0 1-1,-8-1 0,-1 0 0,-7-4 1,-1 0-1,1 0 1,-1 0-1,0-4 0,5-5 2,3 1-2,5 0 0,4 0 0,-4 3 0,0 5 1,-5 0 0,1 5-1,0-1 0,-9 4 0,0-4 2,1 0-3,-5 0 3,4-4-4,9-4 3,0 0-1,8-4 0,4 0 1,4 3 0,-4 5-1,-4 0 0,0 5 0,-4 3 1,-5 0-1,-3 0 0,-1-3 0,-3-1 2,7 0-2,9 0 1,13 0-2,20 4 1,8 5 1,0 3-1,-8 1 1,-4 0 1,-17-1-3,9 1 1,16 3 0,4 1 0,13-4 1,-17-1-1,-8-3 1,-16-5-1,-5 0 1,0 5-2,8-1 3,13 5-3,4-5 2,0-4 0,-8-4-2,-13-4 1,-8 0 2,1 0-3,-1 5 3,8 3-3,17 0 2,-4 0 2,8-3-5,-9-5 2,-7-5 1,-13 1 0,-8 0-2,-9 0 2,-3 4 0,-9 0-3,8 4 3,5 0-2,3 5 2,1-1-2,-1 0 2,-3 0 0,-5-3-1,-3-1 0,-9 0 1,-5-4-1,-3 0 0,-4 0 1,-1 0 0,1-4-1,3-5 0,13-11 1</inkml:trace>
    </iact:actionData>
  </iact:action>
  <iact:action type="add" startTime="76260">
    <iact:property name="dataType"/>
    <iact:actionData xml:id="d26">
      <inkml:trace xmlns:inkml="http://www.w3.org/2003/InkML" xml:id="stk26" contextRef="#ctx0" brushRef="#br0">19208 5295 0,'0'0'2,"0"0"1</inkml:trace>
    </iact:actionData>
  </iact:action>
  <iact:action type="add" startTime="76415">
    <iact:property name="dataType"/>
    <iact:actionData xml:id="d27">
      <inkml:trace xmlns:inkml="http://www.w3.org/2003/InkML" xml:id="stk27" contextRef="#ctx0" brushRef="#br0">19824 3776 0,'0'0'7,"0"0"3,0 0-1</inkml:trace>
    </iact:actionData>
  </iact:action>
  <iact:action type="add" startTime="76498">
    <iact:property name="dataType"/>
    <iact:actionData xml:id="d28">
      <inkml:trace xmlns:inkml="http://www.w3.org/2003/InkML" xml:id="stk28" contextRef="#ctx0" brushRef="#br0">20581 3776 0,'0'0'8,"0"0"1</inkml:trace>
    </iact:actionData>
  </iact:action>
  <iact:action type="add" startTime="84071">
    <iact:property name="dataType"/>
    <iact:actionData xml:id="d29">
      <inkml:trace xmlns:inkml="http://www.w3.org/2003/InkML" xml:id="stk29" contextRef="#ctx0" brushRef="#br0">14884 6384 0,'0'0'7,"0"0"2,0 0 1,0 0-1,0 0 0,0 0 1,0 0 0,62-4 0,-4-5-2,8 1 1,1-4 1,-5 4-1,-13 3 0,-3 1 1,-5 4 0,-8 0 1,-4-4-2,-4 0 1</inkml:trace>
    </iact:actionData>
  </iact:action>
  <iact:action type="add" startTime="84668">
    <iact:property name="dataType"/>
    <iact:actionData xml:id="d30">
      <inkml:trace xmlns:inkml="http://www.w3.org/2003/InkML" xml:id="stk30" contextRef="#ctx0" brushRef="#br0">15964 6554 0,'0'0'7,"0"0"2,54-13 0,8 1 1,33-5-1,25 5 0,12-1 2,-7 9-2,-14 4 0,-20 9 1</inkml:trace>
    </iact:actionData>
  </iact:action>
  <iact:action type="add" startTime="85395">
    <iact:property name="dataType"/>
    <iact:actionData xml:id="d31">
      <inkml:trace xmlns:inkml="http://www.w3.org/2003/InkML" xml:id="stk31" contextRef="#ctx0" brushRef="#br0">18736 6682 0,'0'0'9,"0"0"-2,0 0 3,0 0-1,0 0 0,0 0 1,50-17 0,-13 9-2,13-4 2,16-1 0,17 5-2,16 4 2,17 0 0,12 0 1,0-5-1,-20 1-1,-30 8 0,-20 4 0,-16 9 1</inkml:trace>
    </iact:actionData>
  </iact:action>
  <iact:action type="add" startTime="86764">
    <iact:property name="dataType"/>
    <iact:actionData xml:id="d32">
      <inkml:trace xmlns:inkml="http://www.w3.org/2003/InkML" xml:id="stk32" contextRef="#ctx0" brushRef="#br0">5066 14486 0,'0'0'7,"0"0"3,-8 79-1,33 99 0,53 191 2,55 127-3,-13-40 2,-25-71-1,-37-104 1,-21-86-1,-8-62 0</inkml:trace>
    </iact:actionData>
  </iact:action>
  <iact:action type="add" startTime="87007">
    <iact:property name="dataType"/>
    <iact:actionData xml:id="d33">
      <inkml:trace xmlns:inkml="http://www.w3.org/2003/InkML" xml:id="stk33" contextRef="#ctx0" brushRef="#br0">6307 15277 0,'-37'38'18,"-58"24"-16,-46 33 3,-16 8 6,41-16-3,42-29 2,28-12 0,22-17-1,19-4 0,18 8 0,36 25 1,63 37 0,45 17-1,9-13 0,-1-16 1,-3-17-1,-13-16 1,-33-13 0</inkml:trace>
    </iact:actionData>
  </iact:action>
  <iact:action type="add" startTime="87296">
    <iact:property name="dataType"/>
    <iact:actionData xml:id="d34">
      <inkml:trace xmlns:inkml="http://www.w3.org/2003/InkML" xml:id="stk34" contextRef="#ctx0" brushRef="#br0">7201 15998 0,'0'0'7,"0"0"2,116 8 1,70 4-1,104 1 1,66 7 4,-50 1-6,-75-4 2,-86-1 0,-66-3-3</inkml:trace>
    </iact:actionData>
  </iact:action>
  <iact:action type="add" startTime="87483">
    <iact:property name="dataType"/>
    <iact:actionData xml:id="d35">
      <inkml:trace xmlns:inkml="http://www.w3.org/2003/InkML" xml:id="stk35" contextRef="#ctx0" brushRef="#br0">7681 15468 0,'0'0'7,"0"0"2,0 0 1,13 49-1,40 88 1,84 186 0,53 166-1,-45-71 0,-58-133 1,-46-111-1,-20-116 1,-13-62-2,0-58 2</inkml:trace>
    </iact:actionData>
  </iact:action>
  <iact:action type="add" startTime="87672">
    <iact:property name="dataType"/>
    <iact:actionData xml:id="d36">
      <inkml:trace xmlns:inkml="http://www.w3.org/2003/InkML" xml:id="stk36" contextRef="#ctx0" brushRef="#br0">9324 14913 0,'0'0'5,"0"0"4,0 0 1,41 45-1,-12 63 1,21 145-1,32 206 2,9 150-3,5 53 1,-10 38 0</inkml:trace>
    </iact:actionData>
  </iact:action>
  <iact:action type="add" startTime="113719">
    <iact:property name="dataType"/>
    <iact:actionData xml:id="d37">
      <inkml:trace xmlns:inkml="http://www.w3.org/2003/InkML" xml:id="stk37" contextRef="#ctx0" brushRef="#br0">14160 6653 0,'0'0'2,"0"0"0,0 0 8,0 0-2,0 0 2,0 0 0,0 0-1,0 0 0,0 0 1,0 0-1,42-29 1,-9 29-1,20 0 0,22 0 1,24-4-1,9-4 0,8 3 2,12 5-3,8 0 2,1-4-1,-5-4 1,-3-4-1,-5 3 0,4 5 1,4 0-1,5-4 0,-5 0 1,-3-1-1,-9 5 0,4 0 1,0 0-1,-8 0 0,-17 0 1,-8-1-1,-8 5 1,-1 0-1,5 0 0,4 0 0,0 0 1,0-4-1,-16 0 1,-1 4-1,5 0 0,8 0 1,12 0-1,13 0 0,0-4 1,-5 0-1,-12 0 1,-8 4-1,4 4 0,8 0 1,9 0-1,4-4 0,-1 0 1,-11 0-1,-13 4 1,-9 0-1,-3 5 0,3-5 0,17-4 0</inkml:trace>
    </iact:actionData>
  </iact:action>
  <iact:action type="add" startTime="120629">
    <iact:property name="dataType"/>
    <iact:actionData xml:id="d38">
      <inkml:trace xmlns:inkml="http://www.w3.org/2003/InkML" xml:id="stk38" contextRef="#ctx0" brushRef="#br0">6258 6699 0,'0'0'2,"0"0"1,0 0 5,0 0 2,0 0-1,0 0 1,0 0-1,0 0 0,0 0 1,0-42-1,0 38 1,0 0-1,0 0 0,0 0 1,0-1-1,4 1 0,4 0 0,-8 4 1,4 0-1,5 0 0,-1 0 1,4 0-1,5 0 1,4 0-1,-21 0 0,62 8 1,-29-3-1,8-1 0,0 0 0,5 0 1,0-4-1,-1 0 1,-4-4-1,5-4 2,-5-1-3,-3 5 2,-1 0-1,4 0 0,-12 0 1,0 4-1,0 0 0,0 4 1,0 0-1,0 4 0</inkml:trace>
    </iact:actionData>
  </iact:action>
  <iact:action type="add" startTime="121577">
    <iact:property name="dataType"/>
    <iact:actionData xml:id="d39">
      <inkml:trace xmlns:inkml="http://www.w3.org/2003/InkML" xml:id="stk39" contextRef="#ctx0" brushRef="#br0">7722 6761 0,'0'0'7,"0"0"2,0 0 1,0 0-1,0 0 1,79-29-1,16 12 1,29-4-1,0-3 0,-16 7 1,-17 9-1,-12 4 1,-13-1-1</inkml:trace>
    </iact:actionData>
  </iact:action>
  <iact:action type="add" startTime="122250">
    <iact:property name="dataType"/>
    <iact:actionData xml:id="d40">
      <inkml:trace xmlns:inkml="http://www.w3.org/2003/InkML" xml:id="stk40" contextRef="#ctx0" brushRef="#br0">10292 6682 0,'0'0'5,"0"0"5,0 0-1,0 0 1,0 0-1,58-25 0,-33 13 1,-1 3-1,1 1 1,-4 0-1,4 0 1,4 3-1,4 1 0,8 4 1,17-4-1,16 0 0,13-8 2,4-5-2,-4 1 0,-12-1 0,-1 5 1</inkml:trace>
    </iact:actionData>
  </iact:action>
  <iact:action type="add" startTime="132999">
    <iact:property name="dataType"/>
    <iact:actionData xml:id="d41">
      <inkml:trace xmlns:inkml="http://www.w3.org/2003/InkML" xml:id="stk41" contextRef="#ctx0" brushRef="#br0">5108 17530 0,'0'0'1,"0"0"3,0 0 4,49-5 1,13-3 1,42-4 0,24-1-1,13 5 1,-1 4-1,18 0 0,28 0 1,37-9-1,34-3 0,16-9 1,16-8-1,9 0 1,4-1-1,0 5 0,-20 0 1,-13 13-1,-17 3 0,-16 5 1,-13 8-1,-12 4 1,-16 9-1,-22 3 0,-19-3 0,-26-1 1,-8-4-1,-17 5 1,-12-1-1,-20 1 0</inkml:trace>
    </iact:actionData>
  </iact:action>
  <iact:action type="add" startTime="133631">
    <iact:property name="dataType"/>
    <iact:actionData xml:id="d42">
      <inkml:trace xmlns:inkml="http://www.w3.org/2003/InkML" xml:id="stk42" contextRef="#ctx0" brushRef="#br0">5331 18192 0,'0'0'7,"0"0"2,0 0 0,0 0 1,0 0-1,0 0 1,0 0-1,0 0 1,66-17-1,-20 9 0,12 0 0,12 4 1,9 4-1,3 0 1,14 0 0,11-4 1,17-1-2,17 1 0,-5 0 1,-3-4-1,-9-5 1,-4-3 0,0-1-1,-4 5 0,-5 4 0,1-5 0,0-3 1,0-1 0,-1 1-1,5 7 0,0 1 1,0 0-1,0-1 0,-5 1 1,1 0 0,-4 0 2,3-1-8,9 1 6,0 0-2,-4 4 2,0-1 0,0 1-1,4 0 0,4 0 1,-8 0-1,4 0 0,-8 0 1,3-1 0,26-15-1,41-34 0</inkml:trace>
    </iact:actionData>
  </iact:action>
  <iact:action type="add" startTime="135282">
    <iact:property name="dataType"/>
    <iact:actionData xml:id="d43">
      <inkml:trace xmlns:inkml="http://www.w3.org/2003/InkML" xml:id="stk43" contextRef="#ctx0" brushRef="#br0">20283 5283 0,'0'0'9,"0"0"-1,0 0 0,0 0 3,0 0-3,0 0 2,0 0-1,0 0 1,0 0-1,0 0 0,0 0 1,0 0-1,0 0 0,0 0 1,-45-13-1,16 5 1,-12-5-1,-13 1 0,-8 0 1,-4-1-1,4 5 0,-5-4 1,-7-5 0,-9-4 2,-8-4-3,4 1 1,13-1-1,12 0 0,16 4 2,9 0-3,4-3 2,-4-5-1,-1-13 0,1-12 0,4-12 1,4-4 0,12-1-1,9 5 0,0-4-1,8 4 2,0-1 0,8-7-2,5-17 2,3 0-1,5 8 3,8 0-4,4 25 2,-8 8-1,8 9 0,0 8 0,0 0 1,0 8 0,0 0-2,0 8 2,5 1 0,-1-1-1,8 9-1,5 8 1,12-8 0,-4 8 2,4 0 2,4 8-10,-4 0 7,0 1-1,5-1 1,-5 8 0,0-7-2,-4 7 2,-5 1-1,5-1 0,4 9 0,5 0 1,-1 16 1,0 1-1,-8 16-1,-8-8 1,-9 7 0,-12-15 0,-4-1 0,-5 9-1,1-9-3,-4 1 2,-1 7 2,1-7-1,-9 8 1,4-9-1,-3 9 1,-5-1-2,0 1 3,-8 0-2,-9 4 1,-7 3-2,-9 1 1,-4-8 1,-5-4-1,-3-5 0,-4 5 1,-13 7-1,0 1 1,0 0-1,0 0 2,4-4-3,0-1 2,-4 1-1,-8 0 1,-8-5-1,-5-8-1,0-12 2,9-8 1,12-9-1,4-4 1,1 0-3,-1 5 0,0-1 1,-8 0 1,8 1-1,0-5-1,1-8 2,-5-13-1,-4-16 0,-5-13 1,14-8 0,7-3 1,9-6 2,8-3-10,0-4 6,4-9 6,0-8-11,5 0 6,7 0 1,5 9 1,8 3-4,4 5-2,0 3 2,0 5 2,1 4 0,3 9-1,0-9 1,4 8-2,9 0 2,-4-8 0,12 0-1,12 0 0,9 1 1,3 7-1,1 8-1,-8 18 2,3-1-1,1 8 1,8-8-1,8 9 0,13-1 0,12 9 1,-4 0-1,0 16 1,-5 0-1,-7 1 1,-5-1-1,-16 8 1,4 1-2,4 8 1,12 16 2,5 9-2,0 8 1,-13-9-2,-12 1 2,-9 0-1,-12-9 1,-4-8-1,-4 9 0,0-1 0,4 9 3,0 0-3,0-1 1,-13 9 0,5-4 0,-9 0-1,-3-9 0,-5 1-3,-4-1 4,-4 1-1,-5 4 0,-3-5 1,-5-3-1,1-5 2,-5-4-3,-8 4 1,-12 13 2,-17 8-4,-17 8 3,-16 13-1,-20 0 1,-22-9-1,-12-16 1,-24-9 1,-13-20-2,16-25 1,-12-33-3</inkml:trace>
    </iact:actionData>
  </iact:action>
  <iact:action type="add" startTime="138549">
    <iact:property name="dataType"/>
    <iact:actionData xml:id="d44">
      <inkml:trace xmlns:inkml="http://www.w3.org/2003/InkML" xml:id="stk44" contextRef="#ctx0" brushRef="#br0">9944 5585 0,'0'0'6,"0"0"4,-29-46 0,13-3-1,-5-30 0,0-16 0,1-9 1,-9 1 1,0 3 0,0 9-2,4 13 1,8 7-1,9 5 1,8 0-2,0-1 2,0-11-2,4-1 2,0 5-1,1-1 0,3 1 1,4 16 0,9 8 0,12 8-1,13 18 0,11 15 1,14 9-2,20 25 1,20 25 1,1 16 1,4 9-2,-4 7 0,-9 1 0,-8 8 1,-12 0-1,-33 1 1,-25-6-1,-21-7-1,-13-4 2,-32 12-2,-21 8 4,-17 4-4,-7 1 1,11-22 1,25-24-1,26-25 3,19-25-6</inkml:trace>
    </iact:actionData>
  </iact:action>
  <iact:action type="add" startTime="143533">
    <iact:property name="dataType"/>
    <iact:actionData xml:id="d45">
      <inkml:trace xmlns:inkml="http://www.w3.org/2003/InkML" xml:id="stk45" contextRef="#ctx0" brushRef="#br0">14115 5353 0,'0'0'2,"0"0"1,0 0 15,0 0-18,0 0 9,0 0 0,0 0 0,0 0 1,-42-17-1,42 22 0,-8 7 1,4 17-1,0 25 0,0 33 1,-5 37-1,5 33 2,4 17-1,4 4 0,5-4-1,-1-17 0,4-12 1,1-29-1,-1-33 1,-4-25 0,1-21-1,-1-24-1,-8-13 2</inkml:trace>
    </iact:actionData>
  </iact:action>
  <iact:action type="add" startTime="144043">
    <iact:property name="dataType"/>
    <iact:actionData xml:id="d46">
      <inkml:trace xmlns:inkml="http://www.w3.org/2003/InkML" xml:id="stk46" contextRef="#ctx0" brushRef="#br0">14661 5220 0,'0'0'7,"0"0"2,0 0 1,0 0-1,0 0 0,0 0 1,0 0-1,0 0 1,0 0-1,0 0 0,58-41 1,-21 41-1,17 0 0,8 4 1,16 0-1,5-4 1,8-4 0,13-4 0,3 4 0,5 4 0,8 4-2,8-4 3,5-4-3,3-4 2,-8-1-1,5 5 0,-9-4 2,-8 0-3,0-1 4,-1 1-5,-3 4 3,4 4-1,8 0 0,0 0 0,-4 0 0,-4-4 1,-4 4 0,-5 4 0,1 0-2,-5 0 2,-3-4-1,3-4 0,-4 0 1,5 4-1,-5 4 1,0 0-1,-8 0 1,0-4-2,-20 0 2,-9 0-1,-8 0 0,-9 0 1,-4 0-1,1 0 2,-13 0-3,4 0 1,0 0 1,-4 0 1,0 4-4,0 1 3,-4-1-1,0 0 3,8 4-3,0 0 0,4 5 3,0-1-9,-4 5 6,-4-5 1,0 5-1,-4-1 1,-4 1-1,-1-1 2,1 1-3,0 4 2,-1 4-1,5 8 1,4 4-2,4 4 1,-4 5 1,0 4-1,-8-5 0,-4 1 1,-5-1 0,-4 1-2,-4 8 2,-4 4-1,0 4 1,0 8 1,0-4-4,0-8 4,0-8 0,0-5-3,0-7 0,0-5 1,0-8 1,0 0-1,0-9 1,0-3-2,0-1 2</inkml:trace>
    </iact:actionData>
  </iact:action>
  <iact:action type="add" startTime="160767">
    <iact:property name="dataType"/>
    <iact:actionData xml:id="d47">
      <inkml:trace xmlns:inkml="http://www.w3.org/2003/InkML" xml:id="stk47" contextRef="#ctx0" brushRef="#br0">20966 5577 0,'0'0'1,"0"0"3,0 0 4,-58 12 1,25-4 1,-8 1-1,3-5 1,1-4-1,-12-4 0,-22-1 1,-28 1-1,-13 4 1,-8 4 1,13-4-1,7-8-1,5-13 1,-4-12 0,4-4 0,4 0-2,8-1 2,4-3-1,9-4 0,8-5 1,12 0-1,13 1 1,12-1-1,9-8 0,7-17-2,5-12 3,8-20-1,13-22 1,12-11 4,17-1-7,7 0 3,1 17-1,0 24 2,4 26-3,8 8 1,13 16 0,12 17 1,12 8 0,21 17-3,17 8 3,12 8-1,4 25 0,0 9 0,-16 24 2,-13 25 0,-20 25-3,-34 33 3,-36 21-3,-51 8 0,-53 25 1,-71-1 2,-53-32-2,-33-33 0,8-42 2,28-33-4</inkml:trace>
    </iact:actionData>
  </iact:action>
  <iact:action type="add" startTime="162628">
    <iact:property name="dataType"/>
    <iact:actionData xml:id="d48">
      <inkml:trace xmlns:inkml="http://www.w3.org/2003/InkML" xml:id="stk48" contextRef="#ctx0" brushRef="#br0">6709 6877 0,'0'0'7,"0"0"2,0 0 0,0 0 1,0 0-1,0 0 1,0 0-1,0 0 1,0 0-1,0 0 0,0 0 1,58-46-1,-29 34 0,16 3 1,21 1-1,17 0 0,4 0 1,8-5 0,0-3-2,13-5 2,4 4-1,-1 5 1,-11 4-1,-9 3 2,-9 1-3,-3-4 2,0 0-1,3-1 0,1 1 1,0 4-1,-5 4 0,1 4 1,-4 0 0,-1 0-1,-4 1 0,5-5 0,3 0 1,5 0-1,12 0 0,-4 4 1,-4 4-1,-12 0 1,-17-4-1,-5 1 1,-3-1-2,0-4 1,4 0 0,16-4 2,13 4-2,12 0 0,-4 4 1,-4 0-1,-9-4-1,1 0 2,16 0 0,21 0-1,12 4 0,-4 0 1,-12 0-1,-4-4 0,7-4 2,14 4-2,36 0-1,38-4 2</inkml:trace>
    </iact:actionData>
  </iact:action>
  <iact:action type="add" startTime="168044">
    <iact:property name="dataType"/>
    <iact:actionData xml:id="d49">
      <inkml:trace xmlns:inkml="http://www.w3.org/2003/InkML" xml:id="stk49" contextRef="#ctx0" brushRef="#br0">10532 10429 0,'0'0'1,"0"0"3,0 0 4,0 0 1,0 0 1,0 0-1,0 0 1,0 0-1,-42 4 0,38-4 1,0 0-1,0 0 1,0 0-1,0 0 0,4 0 0,0 0 1,0 0-1,0 0 1,0 0 0,0 0-1,0 0 0,0 0 1,91 13-1,-33-9 0,0 0 1,-13 0-1,-12-4 0,-4 4 1,-12-4-1,-1 0 1,1 0-1,8 4 0,16 0 1</inkml:trace>
    </iact:actionData>
  </iact:action>
  <iact:action type="add" startTime="168667">
    <iact:property name="dataType"/>
    <iact:actionData xml:id="d50">
      <inkml:trace xmlns:inkml="http://www.w3.org/2003/InkML" xml:id="stk50" contextRef="#ctx0" brushRef="#br0">11984 10586 0,'0'0'6,"0"0"3,0 0 1,0 0-1,0 0 1,0 0-1,0 0 0,0 0 1,0 0-1,0 0 0,0 0 1,8 42-1,13-42 0,12 0 1,17-4-1,3-1 1,5 1-1,-8 4 0,-4 0 2,-5 4-2,-4 1 0,-4-1 2,4-8-1,13-13-2</inkml:trace>
    </iact:actionData>
  </iact:action>
</iact:actions>
</file>

<file path=ppt/ink/inkAction2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78">
    <iact:property name="dataType"/>
    <iact:actionData xml:id="d0">
      <inkml:trace xmlns:inkml="http://www.w3.org/2003/InkML" xml:id="stk0" contextRef="#ctx0" brushRef="#br0">13730 12640 0,'0'0'1,"0"0"1,0 0 8,0 0-1,-41 0 0,20-4 0,-4 0 1,-8-5 0,-4 1-1,-1-4 0,-3-1 1,0-3-1,-5-1 0,1-4 1,-5-3-1,-8-5 1,0-5-1,4-3 0,5-8 1,7-1 0,13 1-1,9-1 1,7-4-1,-7-4 0,3-3 0,1-10 1,-1 1 0,-4 4-2,1 4 2,3 4-1,5 9 1,3 3 0,5 9-1,4 4 0,4 4 1,5-8-1,7-8 1,5-5-1,12-4 0,-8 1 0,4 3 0,0 5 1,-4 4 0,-1 3-2,1 1 4,0 4-5,-4 0 3,-1 5-1,5-1 0,0 0 1,4 0-1,8-4 1,9 0 0,-5 0-2,0 4 2,-3 9 0,-5-1-1,-4 5-1,0-1 3,0 5-3,0 0 3,4-1-3,4 1 2,9 0-1,-5-5 2,4 5-3,-7 0 2,-1 4 0,-4 0-3,0-1 4,0 1-2,0 4 1,0 0-2,0 0 1,1 0 1,-5 0-1,4 0 1,-4-4-1,12 4 1,-8 0-1,8 0 1,5 0-1,4 4-1,-1 0 2,1 1 1,-5 3-3,1-4 1,-5 0 0,1 4 1,-1-3-1,0 3 1,-7 0-1,3 0 1,0 5-2,4 3 2,-3 1-1,-1 4 2,0 4-4,-4-1 4,-4 5-2,0-4 0,-4 4 1,-4-4-2,-5 0 2,1 0-1,-5-5 2,1 1-3,-5 0 2,0-5-1,0 1 2,1-1-3,-1 1 2,4 4-2,1-1 2,-5 1-1,0 0 1,1 0-1,-1 3 1,0 1-2,0 0 2,1 0 0,-5 0-1,0 0 0,0-1 0,0 1 2,-4 0-2,0 4-1,0 4 3,0 4-3,0 5 1,0-1 0,-4-3 2,0-1-3,0 0 2,-5-4-1,1 4 2,-4-3-3,-5-1 1,-3 4 3,-1-4-5,0 0 4,1-4-4,3-4 3,0-4 0,1-5-1,-1 1 0,1-1 0,-5 1 1,0 0-1,-8 3 1,-4 5-1,-4 4 0,-4 4 0,-1 4 1,1 1-1,4-1 1,-5-4-2,5-4 2,4-4 0,4 0-1,-8-5 0,4 1 1,-4 4-1,3 0 0,-7 0 1,4-5-1,0 1 0,3-4 3,1-1-4,0-3 1,4-5 0,4-4 1,1 0-1,3-4 1,-8 0-1,4-4 0,-4 0 1,4 0-2,1 0 3,-5 0-3,0-1 2,0 1-1,-4 0 1,-1 0-1,6 0 0,-14 4 0,5 0 2,-9-8-4,-12-13 3,-12-33 0,4-41-1</inkml:trace>
    </iact:actionData>
  </iact:action>
  <iact:action type="add" startTime="5261">
    <iact:property name="dataType"/>
    <iact:actionData xml:id="d1">
      <inkml:trace xmlns:inkml="http://www.w3.org/2003/InkML" xml:id="stk1" contextRef="#ctx0" brushRef="#br0">13957 15584 0,'0'0'8,"0"0"0,0 0 1,0 0 0,0 0 1,0 0-1,0 0 0,0 0 1,-78-67-1,8 30 0,-17 0 1,4 16-1,0 25 1,-29 46 0,-45 78-1,-4 75 0,24 21 0,59-42 1,36-45-1,34-46 1,25-17-1,24-12 0,13-24 1,12-26 0,13-24-1,28-42-1,9-46 2,-13-24 0,-32 4-1,-30 33 0,-20 33 1,-9 21-1,-3 13 0,-1 3 1,-4 9-1,0 4 1,4 4-2,9 8 2,20 17 0,17 24-1,12 22 1,9 3-1,-1-3 1,-8-18-1,-16-11 1,-13-13-1,-12-8 0,-13-13 0,-3-12 0,-9-17 1</inkml:trace>
    </iact:actionData>
  </iact:action>
  <iact:action type="add" startTime="6185">
    <iact:property name="dataType"/>
    <iact:actionData xml:id="d2">
      <inkml:trace xmlns:inkml="http://www.w3.org/2003/InkML" xml:id="stk2" contextRef="#ctx0" brushRef="#br0">14293 15368 0,'0'0'7,"0"0"2,82-20 1,13-22-1,13-12 1,-13 1-1,-29 15 1,-24 13-1,-13 9 0,-17 8 0,-4 8 1,-3 12-1,-5 25 0,-13 79 1,-20 83-1,-4 4 1,8-46 0,12-53-1,13-42 1,17-29-1,11-25 1,38-33-1,92-111 0,57-146 2,-9-95-3</inkml:trace>
    </iact:actionData>
  </iact:action>
  <iact:action type="add" startTime="6522">
    <iact:property name="dataType"/>
    <iact:actionData xml:id="d3">
      <inkml:trace xmlns:inkml="http://www.w3.org/2003/InkML" xml:id="stk3" contextRef="#ctx0" brushRef="#br0">15041 14284 0,'0'0'6,"0"0"3,0 0 1,71 45 0,28 1-1</inkml:trace>
    </iact:actionData>
  </iact:action>
  <iact:action type="add" startTime="7044">
    <iact:property name="dataType"/>
    <iact:actionData xml:id="d4">
      <inkml:trace xmlns:inkml="http://www.w3.org/2003/InkML" xml:id="stk4" contextRef="#ctx0" brushRef="#br0">17346 16072 0,'0'0'6,"0"0"3,0 0 1,25-87-1,4-20 1,-4-5-1,-13 25 0,-8 25 2,-12 16-2,-9 9 0,-16 12 0,-21 29 1,-61 62-1,-88 133 1,-4 91-1,54-17 0,62-66 1,49-66-1,30-50 0,24-33 1,17-25-1,21-29 0,37-37 1,58-62-1,37-66 0,-21-9 1,-37 29-1,-45 46 1,-34 33-1,-20 29 1,-12 12 0,-5 13 0,-4 12-2,4 12 2,17 38 0,8 46-2,17 28 2,8 4-1,-9-24 1,-7-29-1,-17-46 1,-17-33 0</inkml:trace>
    </iact:actionData>
  </iact:action>
  <iact:action type="add" startTime="7569">
    <iact:property name="dataType"/>
    <iact:actionData xml:id="d5">
      <inkml:trace xmlns:inkml="http://www.w3.org/2003/InkML" xml:id="stk5" contextRef="#ctx0" brushRef="#br0">18777 14681 0,'0'0'5,"0"0"4,0 0 0,21 83 1,0 53 0,8 80-1,-9 36 2,-20-7-3,-16-34 1,-9-46 1,-12-32-1,-9-38 1,-7-29-1,-14-33 0,-20-33 1,-70-74-1,-91-150 0</inkml:trace>
    </iact:actionData>
  </iact:action>
  <iact:action type="add" startTime="7840">
    <iact:property name="dataType"/>
    <iact:actionData xml:id="d6">
      <inkml:trace xmlns:inkml="http://www.w3.org/2003/InkML" xml:id="stk6" contextRef="#ctx0" brushRef="#br0">19183 13704 0,'0'0'7,"25"74"1,-5 34 0</inkml:trace>
    </iact:actionData>
  </iact:action>
  <iact:action type="add" startTime="8771">
    <iact:property name="dataType"/>
    <iact:actionData xml:id="d7">
      <inkml:trace xmlns:inkml="http://www.w3.org/2003/InkML" xml:id="stk7" contextRef="#ctx0" brushRef="#br0">14131 12942 0,'0'0'6,"0"0"4,0 0-1,0 0 0,-70-87 1,8 17-1,-21-5 0,-12 9 0,0 8 2,12 17-3,17 8 2,12 8 1,9 4-2,3 0 0,5 1 0,4-5 1,0-4 1,4-4-2,4-5 4,4-7-8,5-1 4,-1-3 0,5-1 2,3 0-1,1 1-3,4 3 3,0 0 0,0 5-2,4 0 2,4-5 0,8-8-1,5-4 0,4 0 1,3 0 0,5 5-2,4-1 1,5-4 2,3 0 2,0 4-9,-3 4 5,-5 5 0,-4 3 2,-4 9 0,-5 4 0,1 9 2,0-1-11,-1 4 7,5 1 2,4-1 2,4 1-9,4-5 5,1 0 0,-1 5 3,0-1 1,4 1-10,1 3 6,3 1 2,5 8-2,4 4 0,4 4 1,4 0-2,4 0 2,-4 0-1,-4 0 0,-4 0 1,0 1-1,3-1 1,14 8-1,7 9 0,9 12 1,0 8-1,-12 5 0,-9-1 1,-25-7 4,-8-5-4,-8-8-6,-4-1 5,0 1 1,-5-4 1,1 4-1,-1 0 0,1 4-1,-5 0 1,1 4 0,-5-4-6,0 0 6,-4 0-1,0 4 0,0-4 1,-4 4 1,0 4-3,-4 9 2,-4 8-1,-13 8-1,-8 8 2,-12 0 0,0-3-1,-5-9 0,5-13 1,4-3-2,-9 3 2,-8 13-1,-8 8 1,-8 13 0,-5 0-2,-7-1 2,-13-3-1,-5-13 1,-3-21 1,-5-16 0,-8-21-2,-28-24-2,-26-42 1</inkml:trace>
    </iact:actionData>
  </iact:action>
  <iact:action type="add" startTime="10823">
    <iact:property name="dataType"/>
    <iact:actionData xml:id="d8">
      <inkml:trace xmlns:inkml="http://www.w3.org/2003/InkML" xml:id="stk8" contextRef="#ctx0" brushRef="#br0">14094 17554 0,'0'0'6,"0"0"4,0 0 0,0 0-1,0 0 0,-70 5 0,-9 7 1,-37 13-1,-20 12 0,24 4 1,33-7 0,30-10-2,20-3 3,16-4-3,13-1 2,13 13-1,24 25 1,37 33-1,34 29 0,8 8 1,-17-16-1,-24-25 0,-22-25 1,-19-17 0,-18-12-1,-12-4 0,-12 4 1,-21 8-1,-29 13 1,-25-1-1,-8-7 1,9-9-2</inkml:trace>
    </iact:actionData>
  </iact:action>
  <iact:action type="add" startTime="11243">
    <iact:property name="dataType"/>
    <iact:actionData xml:id="d9">
      <inkml:trace xmlns:inkml="http://www.w3.org/2003/InkML" xml:id="stk9" contextRef="#ctx0" brushRef="#br0">14731 18047 0,'0'0'6,"-16"54"4,11 12 0,10 29-1,11 17 0,5-12 1,0-22 0,-5-24-1,-4-13 0,-3-16 1,-5-25-1,-4 0-1</inkml:trace>
    </iact:actionData>
  </iact:action>
  <iact:action type="add" startTime="11439">
    <iact:property name="dataType"/>
    <iact:actionData xml:id="d10">
      <inkml:trace xmlns:inkml="http://www.w3.org/2003/InkML" xml:id="stk10" contextRef="#ctx0" brushRef="#br0">14917 17153 0,'0'0'8,"0"0"0,0 0 3,38 49-3,32 14 1,58 32 1</inkml:trace>
    </iact:actionData>
  </iact:action>
  <iact:action type="add" startTime="11980">
    <iact:property name="dataType"/>
    <iact:actionData xml:id="d11">
      <inkml:trace xmlns:inkml="http://www.w3.org/2003/InkML" xml:id="stk11" contextRef="#ctx0" brushRef="#br0">17689 17799 0,'0'0'5,"0"0"5,0 0 0,0 0-1,0 0 0,0 0 1,-45 4-1,-38-21 1,-49-3-1,-13 7 0,21 5 2,33 4-2,29 4 0,20 0 0,13 0 1,13 8-1,8 9 0,8 12 1,12 24-1,25 43 0,25 24 1,13 0-1,-1-17 0,-12-28 1,-16-26-1,-17-11 0,-9-9 1,-11-9 1,-13-3-3,-17 12 2,-33 16 0,-37 22-2</inkml:trace>
    </iact:actionData>
  </iact:action>
  <iact:action type="add" startTime="12428">
    <iact:property name="dataType"/>
    <iact:actionData xml:id="d12">
      <inkml:trace xmlns:inkml="http://www.w3.org/2003/InkML" xml:id="stk12" contextRef="#ctx0" brushRef="#br0">18169 18275 0,'0'0'6,"0"0"3,4 58 1,9-9-1,8 22 1,-1 12-1,-3 8 0,-9 4 2,-8-12-3,-8-5 2,-13-7-1,-20-9 1,-21-21-1,-25-24 0</inkml:trace>
    </iact:actionData>
  </iact:action>
  <iact:action type="add" startTime="12670">
    <iact:property name="dataType"/>
    <iact:actionData xml:id="d13">
      <inkml:trace xmlns:inkml="http://www.w3.org/2003/InkML" xml:id="stk13" contextRef="#ctx0" brushRef="#br0">18298 17459 0,'0'0'7,"0"0"2,45 91 1,1-29-1,-5-16 0</inkml:trace>
    </iact:actionData>
  </iact:action>
  <iact:action type="add" startTime="12987">
    <iact:property name="dataType"/>
    <iact:actionData xml:id="d14">
      <inkml:trace xmlns:inkml="http://www.w3.org/2003/InkML" xml:id="stk14" contextRef="#ctx0" brushRef="#br0">15641 17869 0,'0'0'8,"0"0"0,0 0 1,46 25 1,37-13-1,82 13 0,59 0 2,-1-8 1,-45-9-4,-54-8 1,-45-8 1,-34-1-1</inkml:trace>
    </iact:actionData>
  </iact:action>
  <iact:action type="add" startTime="13220">
    <iact:property name="dataType"/>
    <iact:actionData xml:id="d15">
      <inkml:trace xmlns:inkml="http://www.w3.org/2003/InkML" xml:id="stk15" contextRef="#ctx0" brushRef="#br0">15741 18250 0,'0'0'7,"0"0"2,0 0 1,0 0-1,95 33 1,17-4-1,41-4 0,25-13 2,-1-16-1</inkml:trace>
    </iact:actionData>
  </iact:action>
  <iact:action type="add" startTime="23734">
    <iact:property name="dataType"/>
    <iact:actionData xml:id="d16">
      <inkml:trace xmlns:inkml="http://www.w3.org/2003/InkML" xml:id="stk16" contextRef="#ctx0" brushRef="#br0">8629 12052 0,'0'0'1,"0"0"3,0 0 4,0 0 2,0 0 0,0 0-1,-50-8 0,21-5 0,-17-7 1,-20-9-1,-12 0 1,-9-5-1,8 5 1,-4-4-1,13 0 0,12 0 1,8 0-1,9 0 1,8 0-1,8 0 0,4 0 3,5-5-5,-1-7 2,5-17 1,4-25-1,-1-17 1,9 1-1,5 16 0,3 12 1,8 9 0,13-4-1,4-9 1,9-4 0,3-4-1,-3 13-1,-9 7 2,-4 18 0,-4 11-2,-1 5 3,1 0-1,4 4-2,4 0 1,5 0 1,-1 0-1,4 4 1,1 5-2,-5 3 2,4 5-1,-12 3 2,4 5-3,4 4 2,5 4-1,7 5 1,5 3-2,-4 1 3,0-1-2,3 0 0,5 5-1,0 8 2,4 8-1,4 12 1,-4 9-1,-4 0 1,-12-4-1,-13-9 1,-8-8-2,-4-4 2,-5 0 0,1 0-1,-1 4 0,5 5 1,0-1-2,-1 0 2,1 5-1,0-1 1,-1 5-1,-3 7 1,-1 1-1,-7-4 1,-5-5-2,-4 1 2,-4-1-1,-5 5 0,1 0 2,-13 0-3,9-5 2,0-4-1,3-3 0,1-5 2,0 0-3,-9 0 1,1 4 0,-5 5 1,-8 7-1,-8 1 1,-9 4-1,1-8 0,-5-9 0,5-8 1,-1 0 0,-8 0-2,-8 4 2,-16 4-1,-5 0 1,0-4-1,5-4 1,7 0-2,9-4 2,0 0 0,8-4-2,9 0 2,-5-5 0,9-8-1,4-3-1,3-5 2,1-5-1,-8-24 1,0-62 0</inkml:trace>
    </iact:actionData>
  </iact:action>
  <iact:action type="add" startTime="35105">
    <iact:property name="dataType"/>
    <iact:actionData xml:id="d17">
      <inkml:trace xmlns:inkml="http://www.w3.org/2003/InkML" xml:id="stk17" contextRef="#ctx0" brushRef="#br0">15368 12002 0,'0'0'2,"0"0"0,42-45 8,-26 20-1,-3 0 1,-5 0-1,0 0 1,-4 1-1,-4-5 0,-4 0 1,-4-9-1,-9-11 1,-16-18-1,-21-3 2,-20-9 0,-21 5-2,-4 3 3,-9 5-1,5 12-8,-1 5 6,1 3 1,-1 5-2,9-1 3,8 9-2,17 8 0,4 9 1,4 3-1,-5 1 0,-11 4 2,-1-1-3,-4 5 2,9 4-1,-5 13 1,1 12-1,3 16 0,5 21 0,0 33 1,3 21-1,5 21 0,-4 20 2,0 5-3,4-9 1,8-8 1,13-21-1,28-25 0,5-16 1,16-4 0,5-9 0,7-4 0,18-4-2,3-4 1,21-4 0,25-4 0,29-13 1,33-12-1,8-21 1,17-20-2</inkml:trace>
    </iact:actionData>
  </iact:action>
  <iact:action type="add" startTime="36159">
    <iact:property name="dataType"/>
    <iact:actionData xml:id="d18">
      <inkml:trace xmlns:inkml="http://www.w3.org/2003/InkML" xml:id="stk18" contextRef="#ctx0" brushRef="#br0">14967 11038 0,'0'0'6,"0"0"3,0 0 1,0 0-1,0 0 1,0 0-1,0 0 0,0 0 1,0 0-1,0 0 0,41-42 1,-37 38-1,1 0 0,-1 0 1,0-5-1,0 1 0,0-4 0,-4-1 1,0-3 0,0-1 0,0-3-1,0-5 0,4 0 1,0-4-1,1-8 0,3-9 1,-8-4-1,0-3 0,0-5 4,-8-5-6,-1 1 2,-3 4 1,-1 13 0,1-1-1,4 9 0,0 4 0,-1 8 1,-3 0-1,4 5 0,-5-5 1,1 0-1,-1-4 1,-3-4-1,-1-4 1,-3-5-1,-1 1-1,0-5 2,0 9 1,1 0-2,-1 4-1,0 4 1,-3 4 1,3 4-1,-4 0 1,0 1 0,0-1-1,-4 0 0,-4 0 0,4 1 0,-12-1 0,8 0 1,0 5 0,0-1 3,4 5-3,4-1-5,0 1 5,0 4-1,5-1 1,-5 5-1,0 0 0,-4 0 1,-4 0-2,-8 0 2,-9 0 0,-12-1-2,-9 1 2,-7 0 0,8 0-1,3 4 2,5 4-2,-12 13-1,-13 8 1,-12 8 5,-5 12-9,-8 13 4,5 8 0,12 5 1,20-9-1,26-4 0,7-8 1,22-5-2,15 5 2,26 12-1,41 21 1,50 8-1</inkml:trace>
    </iact:actionData>
  </iact:action>
  <iact:action type="add" startTime="37411">
    <iact:property name="dataType"/>
    <iact:actionData xml:id="d19">
      <inkml:trace xmlns:inkml="http://www.w3.org/2003/InkML" xml:id="stk19" contextRef="#ctx0" brushRef="#br0">7739 14967 0,'0'0'6,"0"0"3,54-54 1,66-70-1,70-87 1,-4-1 0,-45 43-1,-54 53 0,-38 49 0,-24 30 0,-12 16 1,-9 17-1,-4 8 1,0-4 0,-29 112 0,4 37-1,13 13 0,12-26 0,4-28 1,8-38-1,13-24 0,8-25 1,13-25 0,32-54-2,34-112 2</inkml:trace>
    </iact:actionData>
  </iact:action>
  <iact:action type="add" startTime="37709">
    <iact:property name="dataType"/>
    <iact:actionData xml:id="d20">
      <inkml:trace xmlns:inkml="http://www.w3.org/2003/InkML" xml:id="stk20" contextRef="#ctx0" brushRef="#br0">9071 13298 0,'0'0'7,"0"0"11,0 0-17,0 0 8,37 66 1,50 9-1,54 20 0,20-4 2</inkml:trace>
    </iact:actionData>
  </iact:action>
  <iact:action type="add" startTime="37886">
    <iact:property name="dataType"/>
    <iact:actionData xml:id="d21">
      <inkml:trace xmlns:inkml="http://www.w3.org/2003/InkML" xml:id="stk21" contextRef="#ctx0" brushRef="#br0">9344 14656 0,'0'0'12,"0"0"-7,58-20 4,37-22 1,67-41-1,36-24 2,-11 7-3,-43 26 1,-44 20 1,-34 17-1,-21 12 1,-12 8-1</inkml:trace>
    </iact:actionData>
  </iact:action>
  <iact:action type="add" startTime="38104">
    <iact:property name="dataType"/>
    <iact:actionData xml:id="d22">
      <inkml:trace xmlns:inkml="http://www.w3.org/2003/InkML" xml:id="stk22" contextRef="#ctx0" brushRef="#br0">10999 13456 0,'0'0'4,"0"0"6,0 0-1,0 0 0,0 0 1,0 0-1,0 0 0,0 0 1,0 0-1</inkml:trace>
    </iact:actionData>
  </iact:action>
  <iact:action type="add" startTime="38494">
    <iact:property name="dataType"/>
    <iact:actionData xml:id="d23">
      <inkml:trace xmlns:inkml="http://www.w3.org/2003/InkML" xml:id="stk23" contextRef="#ctx0" brushRef="#br0">8600 14246 0,'0'0'8,"0"0"-1,0 0 2,0 0 0,0 0 1,-29 91-1,-13 83 0,-12 104 3,-3 12-1,11-38-2,13-53 1,8-42-1,4-24 2,1-17-3,-5-17 2,-16-8-1,-26-4 0,-20-4 1,-16 0-1,-17-9 1,-4-8-2,-4-24 3,12-51-4,-12-73 3</inkml:trace>
    </iact:actionData>
  </iact:action>
  <iact:action type="add" startTime="38933">
    <iact:property name="dataType"/>
    <iact:actionData xml:id="d24">
      <inkml:trace xmlns:inkml="http://www.w3.org/2003/InkML" xml:id="stk24" contextRef="#ctx0" brushRef="#br0">11194 14068 0,'0'0'5,"0"0"7,-9 58-5,1 46 3,0 66-1,-5 20 2,-3-24-3,-1-42 1,5-41 1,0-30-1,3-15 3,1-13-4</inkml:trace>
    </iact:actionData>
  </iact:action>
  <iact:action type="add" startTime="39156">
    <iact:property name="dataType"/>
    <iact:actionData xml:id="d25">
      <inkml:trace xmlns:inkml="http://www.w3.org/2003/InkML" xml:id="stk25" contextRef="#ctx0" brushRef="#br0">11401 12942 0,'0'0'7,"0"0"2,49 71 1,38 73-1,50 113 1</inkml:trace>
    </iact:actionData>
  </iact:action>
  <iact:action type="add" startTime="40489">
    <iact:property name="dataType"/>
    <iact:actionData xml:id="d26">
      <inkml:trace xmlns:inkml="http://www.w3.org/2003/InkML" xml:id="stk26" contextRef="#ctx0" brushRef="#br0">6427 16445 0,'0'0'8,"0"0"0,87-29 1,91-37 0,128-50 2,79-21-2,-17 13 0,-12 16 1,-21 34-2,0-1 2,17 9-1,8 12 1,50-4-1,53 17 1,5 3 0,24 9-1,-49-4 1,-83 0-1,-67 8 0,-78 1 0</inkml:trace>
    </iact:actionData>
  </iact:action>
  <iact:action type="add" startTime="42781">
    <iact:property name="dataType"/>
    <iact:actionData xml:id="d27">
      <inkml:trace xmlns:inkml="http://www.w3.org/2003/InkML" xml:id="stk27" contextRef="#ctx0" brushRef="#br0">14433 12950 0,'0'0'6,"0"0"3</inkml:trace>
    </iact:actionData>
  </iact:action>
  <iact:action type="add" startTime="44708">
    <iact:property name="dataType"/>
    <iact:actionData xml:id="d28">
      <inkml:trace xmlns:inkml="http://www.w3.org/2003/InkML" xml:id="stk28" contextRef="#ctx0" brushRef="#br0">14748 12466 0,'0'0'7,"0"0"3,0 0-2,0 0 2,0 0-1,0 0 0</inkml:trace>
    </iact:actionData>
  </iact:action>
  <iact:action type="add" startTime="44895">
    <iact:property name="dataType"/>
    <iact:actionData xml:id="d29">
      <inkml:trace xmlns:inkml="http://www.w3.org/2003/InkML" xml:id="stk29" contextRef="#ctx0" brushRef="#br0">14839 12681 0,'0'0'6,"0"0"4,0 0 0,0 0-2</inkml:trace>
    </iact:actionData>
  </iact:action>
  <iact:action type="add" startTime="45082">
    <iact:property name="dataType"/>
    <iact:actionData xml:id="d30">
      <inkml:trace xmlns:inkml="http://www.w3.org/2003/InkML" xml:id="stk30" contextRef="#ctx0" brushRef="#br0">14148 12743 0,'0'0'6,"0"0"4,0 0-1,-46-29 0,-32 0 1,-38-8-1,-21 0 0,5 4 2,12 0-2,0 0 0,0-9 1,4-8-1,25-8 0,25-4 1,24-4-1,18-8 0,15-9 1,22-21-1,32-36 1,30-30-1,36-17 0,18 5 0,-5 29 1,12 16-1,-7 34 1,-9 20-1,-21 25 0,-12 21 1,8 16-1,13 13 0,20 12 1,33 29-1,46 38 1,8 28-1,-16 13 0,-38-13 0,-53-8 1,-42-12-1,-33 0 0,-29 12 1,-58 62-1,-86 91 1,-84 38-1,-49-22 0,50-53 0,16-24 1,25-22-1</inkml:trace>
    </iact:actionData>
  </iact:action>
  <iact:action type="add" startTime="48877">
    <iact:property name="dataType"/>
    <iact:actionData xml:id="d31">
      <inkml:trace xmlns:inkml="http://www.w3.org/2003/InkML" xml:id="stk31" contextRef="#ctx0" brushRef="#br0">12158 17165 0,'0'0'2,"0"0"-1,0 0 9,0 0-1,0 0 1,0 0-1,0 0 1,0 0-1,45-16 0,-24 12 1,8-1 0,4 1-1,17 4-1,20 0 2,33-4 0,26-8 0,28-5-1,25 1 0,8-1 0,1 0 1,-14 1-1,-11 3 1,-9 5-1,-4 4 1,-20 0-1,-34 0 1,-25 4 0,-20 0-2,-8 0 1,-5 0 2,13-4-3,20-17 2</inkml:trace>
    </iact:actionData>
  </iact:action>
  <iact:action type="add" startTime="49723">
    <iact:property name="dataType"/>
    <iact:actionData xml:id="d32">
      <inkml:trace xmlns:inkml="http://www.w3.org/2003/InkML" xml:id="stk32" contextRef="#ctx0" brushRef="#br0">16593 17016 0,'0'0'7,"0"0"2,0 0 2,0 0-3,0 0 2,0 0-1,0 0 1,41 8-1,-24-3 0,8-1 0,4 0 1,8 4-1,17 0 1,16-3-1,17-5 0,8-5 2,-4 1 0,17 0-2,16 4 0,21 0 1,4-4-1,4 4 2,0 4-3,4 4 1,8 1 1,-12-1-1,-33 0 0,-29 1 2,-20-5-3,-17-8 1,-5-17 1</inkml:trace>
    </iact:actionData>
  </iact:action>
  <iact:action type="add" startTime="56478">
    <iact:property name="dataType"/>
    <iact:actionData xml:id="d33">
      <inkml:trace xmlns:inkml="http://www.w3.org/2003/InkML" xml:id="stk33" contextRef="#ctx0" brushRef="#br0">21984 8636 0,'0'0'1,"0"0"1,0 0 7,0 0 1,0 0 0,0 0-1,0 0 1,0 0-1,0 0 0,0 0 1,41-29 0,-32 13-1,-5-13 0,0-13 0,-8-12 1,-9-8-1,-7 4 1,-1 13-1,-8 12 1,0 12-1,0 9 0,-4 12 1,-17 16-1,-32 30 1,-22 37-1,5 16 2,20 9-3,30-5 2,28-8-1,17-8 0,16-12 1,13-9 0,20-12-2,1-13 2,16-12-1,13-8 1,11-17-1,14-16 0,7-17 1,-3-17-1,-30 1 1,-20 3-1,-25 13 1,-8 8-2,-9 5 1,0 3 2,-3 5-2,-5 0 0,0 4 0,0 0 2,0-1-4,0 5 3,1 5 0,3 7-1,12 21 1,9 25-1,13 21 1,-1-1-2,-8-11 2,-12-22-1,-4-12 1,-5-8-1,0-8 0,-3-9 1,3-16 0,9-34-2</inkml:trace>
    </iact:actionData>
  </iact:action>
  <iact:action type="add" startTime="57251">
    <iact:property name="dataType"/>
    <iact:actionData xml:id="d34">
      <inkml:trace xmlns:inkml="http://www.w3.org/2003/InkML" xml:id="stk34" contextRef="#ctx0" brushRef="#br0">22828 7444 0,'0'0'7,"0"0"9,0 0-13,0 0 6,0 0 1,0 0-1,-41 120 0,7-4 0,1 4 0,9-21 2,3-20-2,8-17 0,5-21 1,4-12-1,4-8 1,0-4-1,4-9 1,0-4-1,5-4 0,-9 0 0,0 0 1,78-74-1,-12-18 1,9-28-1,-5-4 0,-12 29 1,-17 25-1,-12 20 1,-8 17-1,-8 12 0,-5 9 0,-4 3 1,4 9-1,-8 5 0,9 7 0,7 17 1,13 25 0,8 16-1,5 5 0,-1-1 0,-8 5 1,-12 12-1,-9 8 2,-8 1-3,-4-18 2,0-24-1,4-20 0,5-26 0,3-16 1</inkml:trace>
    </iact:actionData>
  </iact:action>
  <iact:action type="add" startTime="57960">
    <iact:property name="dataType"/>
    <iact:actionData xml:id="d35">
      <inkml:trace xmlns:inkml="http://www.w3.org/2003/InkML" xml:id="stk35" contextRef="#ctx0" brushRef="#br0">23991 7146 0,'0'0'7,"0"0"2,0 0 1,0 0-1,-13 87 1,-12 33-1,-8 70 0,0 50 2,-4 21 0,8-33-2,8-34 0,5-40 1,3-38-1,5-29 1,0-25 0,-1-21-2,5-12 2,0-8-1,0-9-1,4-8 2,0-4-3,0-4 2,0-8 1,4-21-1,9-21 1,3-17-1,9-3 1,4 3-1,4 14 0,-4 15 1,0 17-1,4 13 0,0 12 1,4 12-1,21 21 0,13 30 1,-5 23-1,-17 14 1,-24-9-1,-16-12 1,-22-13-1,-16-4 1,-16-12 0,-13-13-2,-13-16 2,-3-13-1,4-16 1,3-26 0,9-19-2,17-22 1</inkml:trace>
    </iact:actionData>
  </iact:action>
  <iact:action type="add" startTime="58558">
    <iact:property name="dataType"/>
    <iact:actionData xml:id="d36">
      <inkml:trace xmlns:inkml="http://www.w3.org/2003/InkML" xml:id="stk36" contextRef="#ctx0" brushRef="#br0">24611 7295 0,'0'0'6,"0"0"4,0 0-1,0 0 1,0 0-1,0 0 1,-16 45-1,7 1 0,1 12 1,0 0-1,4-9 1,-1-7-1,1-13 1,4-4-1,0-9 0,0-3 1,0-5-1,0-4 1,0-4-1,0 0 1,0 0-1,0 0 0,87-128 0,-33 57 1,-4 18-1,-21 15 0,-9 13 1,1 9 0,-17 8-1,0 12 0,0 12 2,1 26-3,-1 32 1,0 17 0,4 0 1,0-12 4,1-13-8,-5-4 5,-4-4-3</inkml:trace>
    </iact:actionData>
  </iact:action>
  <iact:action type="add" startTime="59593">
    <iact:property name="dataType"/>
    <iact:actionData xml:id="d37">
      <inkml:trace xmlns:inkml="http://www.w3.org/2003/InkML" xml:id="stk37" contextRef="#ctx0" brushRef="#br0">22712 8326 0,'0'0'6,"0"0"3,0 0 1,0 0-1,91-21 1,0 0-1,29-4 0,29 9 2,0 8-3,-17 8 1,-24 4 1,-9 0 0,5 4-1</inkml:trace>
    </iact:actionData>
  </iact:action>
  <iact:action type="add" startTime="59872">
    <iact:property name="dataType"/>
    <iact:actionData xml:id="d38">
      <inkml:trace xmlns:inkml="http://www.w3.org/2003/InkML" xml:id="stk38" contextRef="#ctx0" brushRef="#br0">24586 8048 0,'0'0'7,"0"0"2,0 0 1,0 0-1,0 0 0,50 0 1,-9 0-1,13 0 1,25 4 0,24 5-1,17-1 3,4 0-4,-8 1 1,-21-1 0,-20 0 2</inkml:trace>
    </iact:actionData>
  </iact:action>
  <iact:action type="add" startTime="63264">
    <iact:property name="dataType"/>
    <iact:actionData xml:id="d39">
      <inkml:trace xmlns:inkml="http://www.w3.org/2003/InkML" xml:id="stk39" contextRef="#ctx0" brushRef="#br0">14897 12412 0,'0'0'2,"0"0"2,0 0 4,0 0 3,0 0-4,0 0 3</inkml:trace>
    </iact:actionData>
  </iact:action>
  <iact:action type="add" startTime="64277">
    <iact:property name="dataType"/>
    <iact:actionData xml:id="d40">
      <inkml:trace xmlns:inkml="http://www.w3.org/2003/InkML" xml:id="stk40" contextRef="#ctx0" brushRef="#br0">12683 16656 0,'0'0'6,"0"0"4,0 0 1,0 0-4,0 0 3,0 0-1,0 0 0,0 0 1,-41 8-1,37-8 0,-5 0 1,1 0 0,0 0-1,0 0 0,-1-4 0,1 0 1,0-8-1,-5-13 0,-7-25 0,-9-37 1,-4-41 0,-1-30 0,5-28 1,1-21 0,11 0-3,9 4 2,8 21-2,12 16 2,5 26-1,7 15 1,5 30 0,0 21-1,5 16 0,7 12 0,9 5 1,20-5-1,8-3 1,18-1-1,11 4 0,21 1 1,21-1-1,4 1 0,13-13 1,-5 0-1,5 8 2,3 9-3,1 8 2,-4 4-1,3 8 1,-3 8-2,-13 9 1,-8 0 0,-1 0 0,-3 0 3,0 8-5,-13 13 3,-25 3 0,-24 1-1,-17 0 1,-8-1-1,-4 1 2,-5 4-4,1 0 4,-5 0-3,-8-1 2,-8-3-1,-4 0 0,-5-5 1,1 1-1,-5 0-3,0-1 4,-3 1-1,3-1 1,-12 1-1,0 3 0,0 14 1,-12 32-1,-5 46 1,-3 28 0,-1 5-1,4-12 1,1-9-2,-5-4 2,4 0-1,1-8 0,4-13 1,-1-12-1,1-12 1,-1-9 0,5-8-1,0-8 1,-1-9-2,1-4 2,4 1-1,-8-5 0,3 0 0,1-4 1,0 0-1,0-4 1,3-1 0,-3 1-2,0 0 2,4 0-1,-9 0 1,5 0-2,0 0 2,-5-1-1,1 1 2,0 0-3,-1-4 1,-3-1 1,-1 1 0,0 0-1,1-5 0,-1 1 1,-3 0-1,-1-5 1,0 0-1,1 1 0,-9-1 0,4-3 0,-4-1 1,0 0-1,0 0 0,-8 5 0,-9-1 1,-3 1-1,-1-1 1,0-4-2,-4 5 2,-3-1 0,-10 5-1,-7 8 1,-5 4 0,-3 4-2,3 4 1,9-4 2,-5 0-2,-12-4-1,-24 4 2,-26 5-1,-20 7 0,-13 1 0,-4-13 1,9-17 0,4-28-2</inkml:trace>
    </iact:actionData>
  </iact:action>
  <iact:action type="add" startTime="71614">
    <iact:property name="dataType"/>
    <iact:actionData xml:id="d41">
      <inkml:trace xmlns:inkml="http://www.w3.org/2003/InkML" xml:id="stk41" contextRef="#ctx0" brushRef="#br0">15914 11746 0,'0'0'7,"0"0"2,0 0 1,67-25-1,-34 12 1,-4 1-1,-9 4 0,-3-1 1,-1 5-1,5 0 0</inkml:trace>
    </iact:actionData>
  </iact:action>
  <iact:action type="add" startTime="73532">
    <iact:property name="dataType"/>
    <iact:actionData xml:id="d42">
      <inkml:trace xmlns:inkml="http://www.w3.org/2003/InkML" xml:id="stk42" contextRef="#ctx0" brushRef="#br0">16361 12988 0,'0'0'8,"0"0"0,0 0 1,0 0 1,0 0 0,-4 99-1,-21 120 0,-28 187 2,-18 33 0,1-46-1,12-94-1,12-92 1,9-63-1,4-40 0,8-30 1,9-24-1,3-21 0,5-8 0,4-13 1,4-8-4,0 0 3,0 0 1,87-99 0,4-1-1,12-3 0,-12 16 1,-12 25-1,-21 25 0,-13 20 0,-7 17 1,-5 17 0,8 20-1,-8 17 0,-12 16 0,-21 5 1,-33 24-1,-46 21 1,-57 8-1,-22-32 0,1-30 1,21-37-1,40-33 0,14-34 1,28-32-1</inkml:trace>
    </iact:actionData>
  </iact:action>
  <iact:action type="add" startTime="74065">
    <iact:property name="dataType"/>
    <iact:actionData xml:id="d43">
      <inkml:trace xmlns:inkml="http://www.w3.org/2003/InkML" xml:id="stk43" contextRef="#ctx0" brushRef="#br0">16974 13456 0,'0'0'7,"0"0"2,0 0 0,0 0 1,0 0 0,16 53-1,-3 5 0,-5 46 1,-8 37-1,-17 16 1,-8-16-1,-8-25 0,0-21 1,4-16-1,0-17 0,0-21 1,-4-24-1,-4-26 0</inkml:trace>
    </iact:actionData>
  </iact:action>
  <iact:action type="add" startTime="74830">
    <iact:property name="dataType"/>
    <iact:actionData xml:id="d44">
      <inkml:trace xmlns:inkml="http://www.w3.org/2003/InkML" xml:id="stk44" contextRef="#ctx0" brushRef="#br0">17040 13501 0,'0'0'8,"0"0"-1,0 0 4,0 0-3,0 0 2,58-4-1,-29-8 0,0 3 1,4 1-1,-17 0 0,5 4 0,-4-1 1,-1 5-1,1 0 1,-1 9-1,1 16 0,-9 20 1,-25 54-1,-36 59 0,-26 20 2,-4-29-3,25-50 2,17-41 0,16-21-1,13-12 0,8-12 0,4-5 1,8-4-1,-8-4 0,95-41 1,37-55-1,63-73 0</inkml:trace>
    </iact:actionData>
  </iact:action>
  <iact:action type="add" startTime="75249">
    <iact:property name="dataType"/>
    <iact:actionData xml:id="d45">
      <inkml:trace xmlns:inkml="http://www.w3.org/2003/InkML" xml:id="stk45" contextRef="#ctx0" brushRef="#br0">17714 12669 0,'0'0'7,"0"0"2,0 0 1,0 0 0,0 0-1</inkml:trace>
    </iact:actionData>
  </iact:action>
  <iact:action type="add" startTime="75958">
    <iact:property name="dataType"/>
    <iact:actionData xml:id="d46">
      <inkml:trace xmlns:inkml="http://www.w3.org/2003/InkML" xml:id="stk46" contextRef="#ctx0" brushRef="#br0">17598 13004 0,'0'0'6,"0"0"4,0 0 0,0 0-1,0 0 0,0 0 0,46 13 0</inkml:trace>
    </iact:actionData>
  </iact:action>
  <iact:action type="add" startTime="77884">
    <iact:property name="dataType"/>
    <iact:actionData xml:id="d47">
      <inkml:trace xmlns:inkml="http://www.w3.org/2003/InkML" xml:id="stk47" contextRef="#ctx0" brushRef="#br0">5629 12143 0</inkml:trace>
    </iact:actionData>
  </iact:action>
  <iact:action type="add" startTime="77939">
    <iact:property name="dataType"/>
    <iact:actionData xml:id="d48">
      <inkml:trace xmlns:inkml="http://www.w3.org/2003/InkML" xml:id="stk48" contextRef="#ctx0" brushRef="#br0">6188 11919 0,'0'0'7,"0"0"3,0 0 0,0 0-2,0 0 2,0 0 0,0 0-1,62-4 1,4 4-1,45 0 0,30-4 1,-8 0-1,15 0 1,18-4-1,12-1 0,12-3 0,1 4 1,69 4-1</inkml:trace>
    </iact:actionData>
  </iact:action>
  <iact:action type="add" startTime="78825">
    <iact:property name="dataType"/>
    <iact:actionData xml:id="d49">
      <inkml:trace xmlns:inkml="http://www.w3.org/2003/InkML" xml:id="stk49" contextRef="#ctx0" brushRef="#br0">15571 11804 0,'0'0'7,"0"0"2,0 0 0,0 0 1,0 0 0,0 0-1,0 0 0,0 0 1,0 0-1,46-5 0,-9 5 1,29 5-1,25-5 1,8 4-1,5 0 0,12 4 2,24 0-2,13 1 0,-4-1 0,-20-4 1,7 0 0,17 0-1,8-4 0,9 0 1,4 0 0,8 0-1,0 0 0,8 0 0</inkml:trace>
    </iact:actionData>
  </iact:action>
  <iact:action type="add" startTime="82255">
    <iact:property name="dataType"/>
    <iact:actionData xml:id="d50">
      <inkml:trace xmlns:inkml="http://www.w3.org/2003/InkML" xml:id="stk50" contextRef="#ctx0" brushRef="#br0">21239 9729 0,'0'0'1,"0"0"3,0 0 13,0 0-15,0 0 6,0 0 1,66 25 1,-12-17-1,0 1 0,-4-5 1,-9 0-1,-8-4 0,0 0 0,0 4 1,0 0-1,9 0 0,7 5 2,5-1-2,8 4 0,13-3 0,-5-5 1,-4-4-1,-4 0 1,-4-4-1,-4-1 1,4 5 0,8 9-1,21-1 1,21 4-1,-1-7 0,-8-5 0,-12 0 1,0 4-1,4 4 0,17 4 1,8-3-1,0-9 1,-9-4-1,-8-1 0,1 5 1,-1 9 0,21 3-2,0-4 2,-4-8-1,-17-4 0,-16 4 1,-5 0-1,5 9 1,12 3-2,0 0 2,1-3-1,-14-5 1,-20-4-1,-12-4 0,-9 0 1,-7-1-1,-1 1 1,12-12-1,21-22 0</inkml:trace>
    </iact:actionData>
  </iact:action>
  <iact:action type="add" startTime="91201">
    <iact:property name="dataType"/>
    <iact:actionData xml:id="d51">
      <inkml:trace xmlns:inkml="http://www.w3.org/2003/InkML" xml:id="stk51" contextRef="#ctx0" brushRef="#br0">14148 12723 0,'0'0'1,"0"0"2,0 0 6,0 0 0,0 0 1,0 0-1,0 0 1,0 0-1,0 0 0,0 0 0,0 0 1,0 0-1,0 0 0,0 0 1,0 0-1,-46 29 2,5-33-3,-21-5 2,-17 5-1,-4-4 1,-3-5-1,7-3 2,5-5-3,7 0 1,5-3 1,0-1-1,0 0 1,0-4-2,-4-4 2,-4-4 1,-1-5-4,9-3 3,8-1 0,13 5-1,12 3 0,4-3 0,9-9 1,-1-20 0,5-13-1,-1-8 0,5 4 2,0 17-3,8 16 1,0 4 2,4 5-3,8-1 1,5 1 1,8-9-1,-1-4 1,14-4-1,-1 4 0,4 4 1,-12 8-1,0 5 0,-4 8 0,0 4 1,0 4-1,0 0 1,-1 4-1,5 1 0,9-5 0,7 0 1,5 4 0,8 1-1,4-1 0,4 4 0,0-3 0,0-1 1,-4 4-1,-8 1 1,-4 3-1,-9 5 0,1 0 1,-1 4-1,4 0 0,5-1 0,0 1 1,-1 0 0,1 0-1,4 0 0,4 0 2,0 4-3,0 0 2,-1 4-2,1 4 3,-4 0-2,4 5-1,0 3 3,4 5-3,4 4 2,0 8-1,1 9 1,-1 7-1,-8 5 0,-9 4 0,-7 0 1,-17-4-1,-9-5 1,-3 1-1,-5 0 0,-4-5 1,-4-3-1,-4-1 0,0 1 1,-5 3 0,-3 1-2,-4-1 3,-9 5-4,-13 0 3</inkml:trace>
    </iact:actionData>
  </iact:action>
  <iact:action type="add" startTime="92766">
    <iact:property name="dataType"/>
    <iact:actionData xml:id="d52">
      <inkml:trace xmlns:inkml="http://www.w3.org/2003/InkML" xml:id="stk52" contextRef="#ctx0" brushRef="#br0">12741 16979 0,'0'0'7,"0"0"2,0 0 1,0 0-1,0 0 1,0 0-1,50 12 0,-21-16 1,8 0-1,4-4 0,1-1 1,-1-3 0,-4 0-2,5-1 2,-5-3-1,13-5 0,20-4 2,25-4-2,13 4 0,-1 5 1,-12-1-1,0 0 0,9-4 1,3 1-1,1 3 0,-9 8 0,-16 9 1,-8 0 0,-5 0-1,4-4 0,17-5 0,5 5 1,19 4-1,14 4 0,28-13 1,25-28-1</inkml:trace>
    </iact:actionData>
  </iact:action>
  <iact:action type="add" startTime="93969">
    <iact:property name="dataType"/>
    <iact:actionData xml:id="d53">
      <inkml:trace xmlns:inkml="http://www.w3.org/2003/InkML" xml:id="stk53" contextRef="#ctx0" brushRef="#br0">16903 17066 0,'0'0'8,"0"0"0,0 0 2,0 0-1,0 0 1,0 0-1,-41 29 0,41-25 1,0 0-1,0-4 0,0 4 1,0 0-1,0 1 1,0-5-1,0 0 0,0 0 1,0 0-1,0 0 1,87 24-1,-42-24 0,17-8 0,13-4 1,8 3-1,16 5 1,25 0 0,21-4 1,8 0-2,0-1 2,-8 9-3,8 0 1,4 0 1,-16 0-1,-17 0 0,-21 4 1,-8 1 0,-4 3-2,-12-4 2,-21 0-1,-13 0 0,-11-4 1,-14 0 1,-3 0 1,-5 0-8,-3 0 5,-5 0 0,-4 0 1,0 0-1,0 0 0,0 0 1,-137-62 0,13 29-1,-29 4 0,-8 12 0,-9 13 1,-8 8-1,-8 5 1,-4 3-2,12 5 2,25 3 1,24 5-3,34 0 1,33-8 1,25-5-1,12-4 1,8 1-1,5-5 0,8 0 0,4 0 2,0-4-3,0 0 1,0 0 2,99 13-3,17-5 2,50 0-1,28 0 0,5 1 1,-13-1 0,-29 0 0,-25-4-2,-41 0 1,-20 1 1,-22-1 0,-16 0-1</inkml:trace>
    </iact:actionData>
  </iact:action>
  <iact:action type="add" startTime="95901">
    <iact:property name="dataType"/>
    <iact:actionData xml:id="d54">
      <inkml:trace xmlns:inkml="http://www.w3.org/2003/InkML" xml:id="stk54" contextRef="#ctx0" brushRef="#br0">5170 11928 0,'0'0'7,"0"0"2,0 0 0,0 0 1,49-13-1,-32 1 0,4-1 1,-1-3-1,1 4 0,-4-1 0,-1 1 1,5 3 0,-1 1-1,14-4 0,15-1 1,13 5-1,9 0 1,3 4 0,-8-1-1,-8 5 0,0 0 0,0 0 1,8 0-1,17 0 2,12 0-3,9 5 1,-5-1 1,-16 4-1,-13 0 0,0 1 1,13-1-1,12 4 0,21 1 1,4-1-1,-8 1 0,-21-1 2,-9-4-3,10 0 1,15 1 1,17-1 0,9 0-1,-13 1 0,-9-1 1,5 4-1,17 1 1,3-5-2,-4-4 2,-7 0-1,-5 5 1,0-1-1,16 0 0,-4-4 0,-12-4 1,-16 4-1,-9 5 1,8-1-1,13 0 0,4-4 0,-4-4 1,-12-4-1,-5 4 1,-4 4-1,8 5 1,13-5-1,4-8 0,0 0 1,-12-5-2,-1 5 3,-3 4-2,16 0 1,4 0-1,-4-4 0,-21-4 1,-12 4-1,-4 4 1,12 4-1,13 0 0,7-4 1,-3-8-1,-17-1 0,-20-3 1,-21-1-1,-9 5 2,-8 4-3,-4 0 1,1 4 1,7 0-1,9-4 0,12 0 2,8-1-3,4-3 1,-3 0 1,-13 0-1,-13-1 0,-8 5 3,-3 0-5,-6 0 3,-3 0-1,-4 0 0,0-5 1,-1 5-1,1 0 0,0 0 1,-1 0-1,-3 0 0,0 0 0,-5-1 1,-4 1 1,0 4-3,1-4 3,3 0-1,9-8-1,12-17-2</inkml:trace>
    </iact:actionData>
  </iact:action>
  <iact:action type="add" startTime="97210">
    <iact:property name="dataType"/>
    <iact:actionData xml:id="d55">
      <inkml:trace xmlns:inkml="http://www.w3.org/2003/InkML" xml:id="stk55" contextRef="#ctx0" brushRef="#br0">14963 10905 0,'0'0'6,"0"0"3,0 0 1,0 0-1,0 0 1,0 0-1,0 0 0,0 0 1,0 0-1,0 0 0,49-16 1,-32 3-1,0-8 0,3-12 1,9-12-1,0-17 0,-4-13 1,-8-4-1,-9 1 2,-12 3-3,-13-3 2,-12 3-1,-8 5 0,-9-1 1,-3 1-1,-5-5 0,0-3 1,0 3-1,9 17 1,-1 4-1,1 13 0,-1 0 1,-3-1-1,-17 1 0,-1 4 1,1 8-1,4 4 2,0 8-2,0-4 0,-8 1 2,-13-5 0,-4 4 1,4 9-8,9 8 5,3 4 1,5 4 0,0 0-1,-8 4 0,-9 5 1,-8 7-2,0 5 2,-9 8-1,1 9 3,4 12-1,0 12-6,12 4 6,17-4-1,16-3 1,17-14 1,8-3-9,9-5 6,8-4 4,-9 1-2,9-5-4,-1 4 0,5 4 1,0 9 3,8 4-2,9 12 0,12 13 2,-1 0-3,9-9 5,1-16-3,3-9-5,0-7 4,0-5 3,5 0-4,3 0 2,1 0 3,-5-4-9,-8-8 6,-8-5 1,-4-3 2,-5-5-10,-3 0 7,-1 1 0,-4-5-1,-4 0 0,-4-4 0,-4 0 1,4 0-2,-62-25 2,-25-8 1,-16-13-3,4 1 2,16 3 2,21 9 1,16 13-10,13 3 6,8 5 2,9 3 1,3 5-8,5 0 6,4 4 1,0 0-4,4 4 2,0-4 0,0 0 1,0 0 0,95 95-1,-16-33 0,16 13 1,0 0-1,-12-18 1,-17-15 0,4-26-1,17-16 3,50-33-5,61-45 1,22-55 1,-38-32 1,-46-18-1,-57-7 0,-46 8 0</inkml:trace>
    </iact:actionData>
  </iact:action>
  <iact:action type="add" startTime="100686">
    <iact:property name="dataType"/>
    <iact:actionData xml:id="d56">
      <inkml:trace xmlns:inkml="http://www.w3.org/2003/InkML" xml:id="stk56" contextRef="#ctx0" brushRef="#br0">16775 16896 0,'0'0'7,"0"0"2,-62 13 0,33-1 1,8 0-1,-4 1 0,13-5 1,4-4-1,4 0 1,4 0-1,0-4 0,0 0 1,0 0-1,0 0 0,0 0 1,0 0-1,0 0 0,0 0 1,0 0-1,0 0 0,0 0 1,0 0-1,0 0 1,153 21-1,-46-13 0,5-3 1,-4-1-1,-13 0 0,0 4 2,8 5-1,17-5 1,9 0-3,-9-8 2,-13 0-1,-8 4 0,1 5 1,-1-1 0,0 0 0,-8-4-2,-12-4 1,-13 0 0,-8-4 0,-8 0 1,-9 4-1,-8 0 2,-4 0-3,-4 0 3,-4 0-3,-5 0 1,1 0-1,-5 0 0,-4 0 3,1 0-2,-5 0 0,0 0 0,0 0 2,0 0-3,-4 0 1,0 0 0,0 0 0,0 0 1,-111 4 0,7-4-1,-20-4 0,-17 4 1,-3 4-1,7 0 0,13 0 1,25-4-1,24 0 1,21-4-1,17 4 0,12 0 1,5 0-2,7 0 2,5 0-1,0 0 1,3 0-1,5 0 0,0 0 1,0 0-1,133 13 2,12-1-1,37 5-2,-4-9 1,-21-4 1,-21-12-1,-24-13 1,-17-20-1</inkml:trace>
    </iact:actionData>
  </iact:action>
  <iact:action type="add" startTime="105414">
    <iact:property name="dataType"/>
    <iact:actionData xml:id="d57">
      <inkml:trace xmlns:inkml="http://www.w3.org/2003/InkML" xml:id="stk57" contextRef="#ctx0" brushRef="#br0">15521 11762 0,'0'0'6,"0"0"4,0 0 0,0 0-2,0 0 2,0 0-1,0 0 1,0 0-1,0 0 1,0 0-1,0 0 1,0 0-1,0 0 0,42-16 0,-17 16 1,12 4-1,8 0 0,1 0 1,3 4-1,-3 1 0,-5-5 1,5 0-1,8-4 1,12 0 2,21 0-2,8 0-1,0 0 1,-8 0-1,-21 0 1,-12 0-1,-4 0 0,3 0 0,14-4 1,15 0-1,13-5 0,1 5 2,-9 4-3,-17 0 3,-16 0-4,-13 0 4,-4 0-1,0-4-1,1 0-4,7 0 5,9-5 0,12 1-1,9-4-1,3 3 2,-3 1 0,-9 4-1,-12 4 0,-5 0 1,-7 0-1,-9 0 0,4 0 2,9-4 1,-1-4-6,17-1 4,9 1-2,3 0 1,0 4 1,-7 4-1,-5 4 0,-13 0 2,1 0-3,-4 0 1,-5 0 1,0-4 0,1 0-2,7-4 1,5 0 2,12 0-3,5 4 3,-1 0-3,4 4 2,-3 0-1,-9 4 0,-8 1 0,-13-5 1,0-4-1,5 0 1,12-4 0,12 4-1,13 0 0,12 0-1,-4 4 2,-8 4 1,-17 0-3,-8 1 1,-8-1 1,-1-4-1,9 0 2,12 0-3,21 1 2,13-1-1,-5 0 0,-12 0 0,-21 0 0,-16 0 1,-5 0 0,-3-4-2,12 0 2,12 0-1,21-4 1,4 0-1,4 4 0,-12 0 0,-21 0 1,-9 0 0,-15 4-2,-5 0 2,-13-4-1,-3 0 2,0 0-4,-1 0 4,-12 0-1,0 0-2,1 0 1</inkml:trace>
    </iact:actionData>
  </iact:action>
  <iact:action type="add" startTime="107159">
    <iact:property name="dataType"/>
    <iact:actionData xml:id="d58">
      <inkml:trace xmlns:inkml="http://www.w3.org/2003/InkML" xml:id="stk58" contextRef="#ctx0" brushRef="#br0">20072 13973 0,'0'0'6,"0"0"3,0 0 1,0 0-1,0 0 0,0 0 1,0 0-1,0 0 0,0 0 1,0 0 0,0 0 0,21 112-1,-62 58 0,-21 107 3,-4 67-4,3-38 1,18-49 0,16-63 1,4-45 0,9-33-2,3-33 2,5-25-1,4-17 1,0-12-1,0-8 0,4-4 1,0-9-1,0 0 0,0-4 1,0-4-2,0 0 2,0 0 1,0 0-3,91-111 2,-38 49-1,1 8 0,-4 8 0,-5 5 0,1-1 2,-1 9-3,1 8 2,-1 5 0,1 7-2,-5 5 2,9 4 0,-1 4-1,-3 4 0,0 0 0,-9 0 2,0 5-3,-8 3 2,0 0-1,0 9 0,-4 8 1,-5 8-2,-11 13 2,-18 8-1,-20 17 1,-24 3-1,-26-7 2,-16-9-3,-4-13 1,-9-11 0,5-18 1,3-20-1,-7-29 1,-34-58-1,-4-70 1,17-67-1</inkml:trace>
    </iact:actionData>
  </iact:action>
  <iact:action type="add" startTime="109582">
    <iact:property name="dataType"/>
    <iact:actionData xml:id="d59">
      <inkml:trace xmlns:inkml="http://www.w3.org/2003/InkML" xml:id="stk59" contextRef="#ctx0" brushRef="#br0">20503 14126 0,'0'0'7,"0"0"2,0 0 2,0 0-3,0 0 1,0 0 1,0 0-1,0 0 1,0 0-1,0 0 0,45 17 1,-16-25-1,13-5 0,-5 1 2,4-5-3,1-4 2,-5 5 0,-8-1-2,-4 5 2,-9 4 0,1-1-1,-9 5 0,0 0 0,-4 4 1,1 4-1,-1 4 0,0 17 1,0 21-1,-4 24 1,0 30-1,0 16 2,4-5 1,0-15-6,-4-26 3,4-12 0,5-17 1,3-8-1,9-8 0,8-12 1,8-22-1,25-53 0</inkml:trace>
    </iact:actionData>
  </iact:action>
  <iact:action type="add" startTime="110133">
    <iact:property name="dataType"/>
    <iact:actionData xml:id="d60">
      <inkml:trace xmlns:inkml="http://www.w3.org/2003/InkML" xml:id="stk60" contextRef="#ctx0" brushRef="#br0">20995 12930 0,'0'0'7,"0"0"2,0 0 1,58 78-1,4 22 1,4 16-1,-16-17 1,-29-33 2</inkml:trace>
    </iact:actionData>
  </iact:action>
  <iact:action type="add" startTime="112600">
    <iact:property name="dataType"/>
    <iact:actionData xml:id="d61">
      <inkml:trace xmlns:inkml="http://www.w3.org/2003/InkML" xml:id="stk61" contextRef="#ctx0" brushRef="#br0">4173 12942 0,'0'0'6,"0"0"3,0 0 1,0 0 0,0 0-1,49-21 0,17 1 1,42-5-1,24 0 0,17 0 2,0 0-3,-12-4 2,-17 5-1,-17 3 1,-8 4-1,1 1 0,3-5 1</inkml:trace>
    </iact:actionData>
  </iact:action>
  <iact:action type="add" startTime="114472">
    <iact:property name="dataType"/>
    <iact:actionData xml:id="d62">
      <inkml:trace xmlns:inkml="http://www.w3.org/2003/InkML" xml:id="stk62" contextRef="#ctx0" brushRef="#br0">5757 11977 0,'0'0'6,"0"0"11,0 0-14,0 0 6,0 0 0,50-4 0,-25 0 1,0-4-1,-5 0 0,1-1 0,-5 1 1,1 0-1,-5 4 1,1-1-1,-5 1 0,0 0 1,1 0-1,-1 0 0,0 0 1,0 0-1,1-1 1,-1 1-1,4 0 0,13 0 1,0 0-1,21 0 0,-1 4 1,13 0 0,4 0-1,0 0 0,-4 0 0,-8 0 1,-1 4-1,-11-4 1,-5 4-1,0-4 0,4 0 1,0 4-1,13 0 0,12 0 1,4 1-1,5-1 0,-1-4 1,-4 0-1,-8 0 1,-8 0-1,-5 0 1,-4 0-1,1 0 1,3 0-1,5 0 1,8 0 0,16 0-2,13 0 2,-4 0 0,-4 0-2,-9-4 2,-12-1 0,-8 1-2,-5 0 3,1 4-3,12 0 1,20 4 1,17 0 0,13 1-2,-9-1 2,-12-4 1,-8 4-3,3 0 1,22 4 0,16 1 0,16-1 2,-24-4-3,-21 0 2,-16 0-1,-1 0 0,13 5 0,16-1 1,9 0-1,4-4 0,-21-4 1,-12 0-2,-9 5 4,13-1-4,17 4 2,7 0-1,1-4 0,-13-8 0,-16 0 1,-13 4-1,-8 0 1,9 4-1,3 5 0,17-5 1,9 0-1,3-8 1,-12 0-2,-17-5 2,-11 1 0,-14 4-2,5 4 2,0 0-1,20 0 2,13 4-3,8-4 1,-4 0 0,-12-4 1,-13 0 0,-16 0-1,-9-1 0,-4 5 0,5 0 0,12 5 1,8 3 0,16 0-1,5 0 0,0-8 0,-13 0 2,-8 0-3,-12-4 2,-9 0-2,-4 4 2,-4 0 0,1 0 0,3 0-2,4 4 2,5 0-1,-1 1 0,-3-1 1,-5 0 0,-4 0-1,-8 0-1,0 0 2,-5-4-1,-3 0 1,-1 0-1,-3 0 0,-1 0 1,-4 0-1,1 0 1,-1 0-1,0 0 0,-4 0 2,1 0-3,-1 0 1,0 0 1,0 0-2,0 0 3,0 0-2,0 0 1,0 0-2,5 0 2,-9 0 0,4 0-2,-4 0 2,0 0-2,4 0 5,-4 0-6,0 0 3,0 0-2,0 0 3,0 0-4,0 0 3,0 0 0,0 0-1,0 0 0,0 0 1,0 0-1,0 0 0,0 0 0,0 0 1,0 0 0,0 0-1</inkml:trace>
    </iact:actionData>
  </iact:action>
  <iact:action type="add" startTime="116517">
    <iact:property name="dataType"/>
    <iact:actionData xml:id="d63">
      <inkml:trace xmlns:inkml="http://www.w3.org/2003/InkML" xml:id="stk63" contextRef="#ctx0" brushRef="#br0">12675 11493 0,'0'0'7,"0"0"2,83-25 0,49-12 1,75-21-1,12 0 2,-20 12-3,-34 5 2,-16 8-1,-12 0 0,-1 4 1,5-4-1,0-5 1,3 1-1,-3 0 0,16 0 1,5-1 0,-5 1-1,-25-4 0,-28 3 1,-30 9-1,-20 9 1,-17-1-1,-4 0 3,-16-3-2,-5-14 1,-3-11 3,-14-22-12,-11-20 6,-17-21 1,-13-4 0,-12-8 1,-29-17 0,-20 1 2,-17 11-1,-21 5-6,-8 16 4,-4 26 2,-1 11 2,5 13-9,9 13 5,-10 7 2,-7 18 0,-9 11-2,-20 22 1,-8 12-3,-1 24 2,0 26 1,21 8 2,25 12-2,13 17-6,20 4 7,29-13-3,33-16 1,25-12 0,29-5 1,24 21-2,26 21 3,20 4-1,21-4-1,16-13 0,17-8-1,13-16 2,7-22-1,9-19 1,0-10-1,-8-3 0,-9-4 1,-12-5 0,-16-8-1,-5-8-1,-4 0 2,-4 4 0,-4 0 0,-8 4-2,-17 0 3,-13 0-3,-11 1 1,-14-5 0,-3 0 2,-4 0-3,-9 0 1,-4 0 2,-4 0-4</inkml:trace>
    </iact:actionData>
  </iact:action>
  <iact:action type="add" startTime="117712">
    <iact:property name="dataType"/>
    <iact:actionData xml:id="d64">
      <inkml:trace xmlns:inkml="http://www.w3.org/2003/InkML" xml:id="stk64" contextRef="#ctx0" brushRef="#br0">15414 11493 0,'0'0'6,"0"0"3,0 0 1,0 0 0,0 0-1,0 0 0,41 0 1,-8 4-1,9 4 0,7 1 0,-3 3 1,12 5-1,4 3 1,4-3 0,4 0 1,13-1-3,4 5 2,16-1 0,5 1-2,-9 4 1,-20-4 1,-13-5-1,-8-3 1,8-1 3,17 1-5,20-5 2,9 0-3,-4-4 1,-26-4 2,-11 0-1,-17 0 0,8-4 1,12 0-1,21 4 1,17-4-1,0 4 1,-13 4-1,-20 0 0,-13-4 0,0 0 0,13-4 1,20 0 0,17 0-1,-5 0 0,-11 4 0,-18 0 1,-7 0-1,8-5 0,20 1 1,13 0-1,0 0 0,-13 4 1,-20 0 0,-9 4-1,1 0-1,16 0 2,16 1 0,5 3-1,4 0 0,-21 0 2,-16 1-3,-25-1 2,-5 0-1,5-4 0,8 5 0,21-1 1,16 0-1,9 1 0,-9-1 0,-20-4 1,-17 0 0,-13 0-1,1 0 0,12 0 0,8-4 1,21 0-1,13 0 1,-5 0-1,-8 0 0,-29 0 2,-12 0-3,-5-4 1,-3 4 0,7-4 1,5 4-1,12 0 2,13 0-3,4 0 1,-5 0 2,-7 0-3,-9 0 2,-8 0 0,-9 0-1,-4 0 0,-3 0 1,-1 4 0,0-4-2,0 0 1,-4 0 1,1 0-1,-6 0 0,-3 0 0,-4 4 1,0-4-1,-5 5 1,1-1-1,-9-4 0,0 0 2,-4 0-4,1 0 3,-1-4 0,8-9-1</inkml:trace>
    </iact:actionData>
  </iact:action>
  <iact:action type="add" startTime="120108">
    <iact:property name="dataType"/>
    <iact:actionData xml:id="d65">
      <inkml:trace xmlns:inkml="http://www.w3.org/2003/InkML" xml:id="stk65" contextRef="#ctx0" brushRef="#br0">16357 17024 0,'0'0'7,"0"0"2,0 0 1,0 0-1,0 0 0,0 0 1,0 0-1,0 0 0,0 0 1,8 42-1,-3-38 1,-1 0-1,0 0 1,0-4-1,0 0 0,4 0 1,1 0-1,7 0 0,-3 0 0,-13 0 1,58-8-1,-25 8 1,8 0-1,13 4 0,12 0 0,17 5 0,16-5 2,9-4-2,-5-4 0,-4-1 1,-12 5-1,0 5 0,4 3 1,0 0-1,-4-4 0,-4-4 1,-9-4-1,-3 0 1,-9 0-1,-9 0 1,1 4 0,4 0-1,4 4 0,13 0 1,7 0-1,5-4 0,0-4 0,0-4 1,-17-1 0,-12 5-1,0 4 0,8 4 0,9 1 1,16-1-1,4-4 0,0-4 1,-4-5-1,-16 1 1,-9 4-1,-12 0 1,4 4-2,12 4 1,13 0 2,12 0-2,0-4 0,-4-4 0,-8-4 2,-21-1-3,-8 5 2,-1 4-1,5 0 0,21 4 0,16 1 1,0-5-1,-4-5 1,-8 1-1,-13 0 0,-12 0 1,-4 4-1,4 4 0,16 4 2,18 1-3,3-5 1,-4-4 0,-13 0 1,-11-4 0,-10 0-1,-7 4 4,-4 4-4,-1 0-3,5 4 5,-1 0-3,1 1 1,0-1 0,-1-4 1,1-8 0,16-25-2</inkml:trace>
    </iact:actionData>
  </iact:action>
  <iact:action type="add" startTime="126361">
    <iact:property name="dataType"/>
    <iact:actionData xml:id="d66">
      <inkml:trace xmlns:inkml="http://www.w3.org/2003/InkML" xml:id="stk66" contextRef="#ctx0" brushRef="#br0">21971 9820 0,'0'0'1,"0"0"2,0 0 6,0 0 0,-53-4 1,28-4-1,-8-4 1,-9-9-1,-3-8 0,-17-8 1,-4-9-1,-9-8 1,5-4 2,8 0-3,12 0 1,0-4 0,9-8-1,4-5 0,4-3 0,8-5 1,8-4 0,5 0 1,4-8-4,-1-5 5,5-3-4,4-1-2,4-3 3,5 7 0,7 13 1,1 13-1,3 8 0,5 3 1,13-3 0,11-12-1,13-9 0,9-4 1,7 4-1,9 8 0,12 4 0,9 9 1,4 4-1,4 8 0,-1 9 0,9 7 1,5 5 0,7 4-1,-3-4 0,-5-4 0,-16 0 1,-9 8 0,5 4-1,7 4 0,1 5 0,-12-1 0,-17 5 1,-21 3-1,-12 1 0,-5 4 0,1 4 2,4 0-3,12 4 2,13 4 0,3 1-1,-3-1 0,-9-4 1,-16 0-2,-13 0 1,-12-4 1,-4 4-1,0 1 2,0-1-3,0 4 1,8 4 1,4 5 0,8 4-1,-3-1 1,-5 1-1,0-4 0,-8-1 0,0 5 1,-4 0-1,0-1 0,0 5 1,4 0-1,0 0 0,0 4 1,0 4-1,4 0 0,-9 13 1,1 7-1,-8 14 0,-5 3 1,-8 5-1,-4-9 0,0-4 1,5 0 0,-1 4-1,4 13 0,0 8 0,1 8 2,-5-8-3,-4-8 2,0-9-2,-4-8 2,4-8 0,0 0-2,4 4 1,0 8 1,-4 13 0,0 8 0,-4 4-2,-5-4 2,-3-17-1,0-12 2,-1-17-4,1-7 3,-1-5 0,-3-5-1,-5 1 1,-4 0-1,-8 8 0,0 0 0,-8 5 1,-5-1 0,-8 4-2,-20 5 1,-34-1 1,-41 5-1,-49 12 0,-50-4 1,-30 0-1,-40-17 0,-67-16 1,-74-12 0,-92-34-2</inkml:trace>
    </iact:actionData>
  </iact:action>
  <iact:action type="add" startTime="133394">
    <iact:property name="dataType"/>
    <iact:actionData xml:id="d67">
      <inkml:trace xmlns:inkml="http://www.w3.org/2003/InkML" xml:id="stk67" contextRef="#ctx0" brushRef="#br0">19220 7928 0,'0'0'2,"0"0"-1,0 0 9,0 0-1,58 54 1,17 29-1,24 41 1,13 17 0,8 8-1,0 0 0,4 4 1,0 13-1,-8-9 0,-5-8 1,1 8-1,-9-7 1,-20-22-1,-25-33 0,-21-37 0,-16-25 1,-9-12-1,-3-9 1,-5-8-1,-4-4 1,0-8-1</inkml:trace>
    </iact:actionData>
  </iact:action>
  <iact:action type="add" startTime="133774">
    <iact:property name="dataType"/>
    <iact:actionData xml:id="d68">
      <inkml:trace xmlns:inkml="http://www.w3.org/2003/InkML" xml:id="stk68" contextRef="#ctx0" brushRef="#br0">20995 8052 0,'0'0'7,"0"0"2,0 0 0,0 0 1,-58 83-1,-37 41 1,-50 54 0,-29 30-1,5-6 0,16-28 1,20-29-2,26-25 1,16-12 1,16-13-1,13-4 1,8-16-1,13-13 1,-9-8-1,9-13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77">
    <iact:property name="dataType"/>
    <iact:actionData xml:id="d0">
      <inkml:trace xmlns:inkml="http://www.w3.org/2003/InkML" xml:id="stk0" contextRef="#ctx0" brushRef="#br0">3453 5535 0,'0'0'2,"0"0"1,0 0 6,0 0 0,0 0 1,74-4-1,1 0 0,7 0 1,26 4-1,8-4 2,16-5 2,9-3-5,-17-1 2,0 9-1,17 4 0,16 4 2,9 1-7,16-1 9,0-4-6,16-4 2,13-9 1,-16-8-2</inkml:trace>
    </iact:actionData>
  </iact:action>
  <iact:action type="add" startTime="5363">
    <iact:property name="dataType"/>
    <iact:actionData xml:id="d1">
      <inkml:trace xmlns:inkml="http://www.w3.org/2003/InkML" xml:id="stk1" contextRef="#ctx0" brushRef="#br0">9663 5386 0,'0'0'7,"0"0"2,0 0 1,0 0-1,0 0 1,0 0-1,74 8 0,-16-3 1,13-1-1,-5-4 1,-8 0-1,0 0 0,12 0 2,29 4-2,25 0 0,9 0 0,-13-8 1,-29 0-1,-21 0 0,-4-5 0,-4 1 2,0 0-2,-8 0 0,-8 3 1,-9 1 0,-8 0-1,-4 0 0,8 4 0,-8 4 1</inkml:trace>
    </iact:actionData>
  </iact:action>
  <iact:action type="add" startTime="16430">
    <iact:property name="dataType"/>
    <iact:actionData xml:id="d2">
      <inkml:trace xmlns:inkml="http://www.w3.org/2003/InkML" xml:id="stk2" contextRef="#ctx0" brushRef="#br0">10610 3925 0,'0'0'5,"0"0"-5,0 0 8,0 0 3,0 0-3,0 0 1,0 0 1,0 0-1,-8 49 1,-4 9-1,-9 33 1,-4 34-1,0 36 1,9 38 1,7 12-2,9-12 3,9-25-5,3-30 3,5-36-1,-5-33 0,-4-26 0,-3-20 1,-1-20-1,-4-9-2</inkml:trace>
    </iact:actionData>
  </iact:action>
  <iact:action type="add" startTime="16810">
    <iact:property name="dataType"/>
    <iact:actionData xml:id="d3">
      <inkml:trace xmlns:inkml="http://www.w3.org/2003/InkML" xml:id="stk3" contextRef="#ctx0" brushRef="#br0">10656 3759 0,'0'0'6,"0"0"4,0 0 0,0 0-1,66 0 0,0 0 1,17 0-1,4-8 0,-9 8 1,-3 0 0,4 0 1,20 8-2,17 0 1,33 1-1,16-1 1,21-8-1,13 8 1,-5-16-2,-3 0 2,-5-1-1,-8-7 0,-17-1 0,-4 1 2,-4-1 0,1 0-4,-1 1 3,0-1-1,-9 9 0,-7-9 1,-13 9-2,-8-8 2,-17 7-1,-8 1 2,-8 8-4,0 0 4,8 8-3,16 1 2,5-9-1,12 8 0,0-8 1,13 8-1,4 0 1,-1-8-1,5 9 1,4-9-2,4 0 1,4 0 2,5-9-3,-13 9 2,-9 0-1,-16 0 2,-12 0-3,-4 0 1,-9-8 0,-4 0 1,-12 8-1,-9-8 1,-7 8 0,-5 0-2,-5 0 2,-7 8-1,-8-8 0,-9 0 1,-4 0-1,-5 0 0,1 8 0,0-8 2,0 8-3,0-8 2,0 9 0,-1-9-2,1 8 2,0 0-1,4 1 1,0-1-2,0 0 3,-4 9-2,-5-9 0,-3 0 0,-1 9 1,1 8-4,0 16 4,3 9-1,1 16 0,8 9 0,0-9 1,-4 0 0,-9-8 0,-3 0-1,-9 8 1,0 9-1,-4 3 0,4 9 1,0-4 0,4-8-1,1-5 0,-1-12 2,-4-4-4,0 0 2,0-9 1,-4-3-1,0-9 1,0-4 0,0-4 0,0-5-1,0-3-1,0-5 2,-4 1 0,0-5-2,4 0 0,-4 1 2,4-1 0,0-4-1,-8 0 1,4 0-2,-1 4 2,1 1 0,-4-1-2,-13 4 2,-12 1 0,-37-1-1,-42 5 0,-28-5 2,-9 5-3,4-1 3,-4 1 0,-8-5-3,-1 1 0,14-1 2,11 5-2,5-1 2,-13-3-2,-3-1 2,-5 1 0,16 3 1,1 5 0,4 0-5,-5-9 5,5-4-3,4-4 0,0 5 1,-9 3 3,-12-4-5,-4 1 5,5-5-4,7 4 1,5 9-1,3-1 3,5-7-3,13-9 3,3 0-3,1 4 1,-5 4 1,-8 0-1,0-4 0,8-8 1,5-4 0,7 0 0,5 4-2,0 4 2,-4 4-2,-13-8 2,-8-9-1,-8 1 1,-5 3-1,-3 5 2,-9 0-3,0-8 0,13-1 3,20 9-2,4 4 0,-3 0 1,-13-8-1,-9-5 0,13-7 0,0-1 0,-8 0 1,-9 1-1,5-5 1,4 4 0,16 5-2,13 7 3</inkml:trace>
    </iact:actionData>
  </iact:action>
  <iact:action type="add" startTime="22678">
    <iact:property name="dataType"/>
    <iact:actionData xml:id="d4">
      <inkml:trace xmlns:inkml="http://www.w3.org/2003/InkML" xml:id="stk4" contextRef="#ctx0" brushRef="#br0">10250 3974 0,'0'0'3,"0"0"-2,0 0 9,0 0-1,0 0 1,-58 0-1,21 0 0,-12 0 1,-9-8-1,-13 8 0,-11-8 1,-18-1 2,-16 9-3,-12 9-1,8-9 1,8 16 1,9 1-1,-21 32 1,-25 34 1,-4 25-4,12 0 3,38-21 1,41-17-1,20 0-1,13 5 2,0 16-2,5 12-3,3 5 3,9-9 1,7-16-1,10-12 0,7 3 0,9 5 1,12 8 2,12-4-5,13-17 3,17-16-2,3-17 2,-3-13 0,-1-3-1,-3-5 4,3 1-4,9-1 1,20 1-3,13-9 1,0-4 1,0-4 3,-13-1-3,-4-3-2,-3-8 4,3-13-1,-8-9-2,-8-3 1,-21-5 2,-13-3 0,-7 3-5,-9-4 4,0-7-1,0-18 1,-4-20 1,-12-21-5,-5-8 4,-8-5 1,0 9-3,-4 8 0,-4 5 1,-8 12 2,-9 3-1,-8 10-3,-12 15 4,-30 1-2,-7 25 1,-1 16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677">
    <iact:property name="dataType"/>
    <iact:actionData xml:id="d0">
      <inkml:trace xmlns:inkml="http://www.w3.org/2003/InkML" xml:id="stk0" contextRef="#ctx0" brushRef="#br0">3461 5287 0,'0'0'2,"0"0"1,0 0 5,0 0 1,41 0 1,1 0-1,24 0 1,8 0-1,17-4 0,17-1 1,16 5 1,4 5-3,17 3 1,29 4 1,12 5-1,21 4 0,16 3 1,-12-7-1,-12-5 1,8-7-1,-9-10 1,1-3-1,12 0 0,-4-5 1</inkml:trace>
    </iact:actionData>
  </iact:action>
  <iact:action type="add" startTime="4048">
    <iact:property name="dataType"/>
    <iact:actionData xml:id="d1">
      <inkml:trace xmlns:inkml="http://www.w3.org/2003/InkML" xml:id="stk1" contextRef="#ctx0" brushRef="#br0">8066 5274 0,'0'0'6,"0"0"3,0 0 1,0 0-1,0 0 1,0 0-1,0 0 0,0 0 1,0 0-1,0 0 0,0 0 1,0 0-1,0 0 0,41-16 1,-8 12-1,21 4 1,25 0-1,16 4 0,0 4 1,-16 0 1,-13 1-3,-8-5 1,-4 0 1,3-4-1,6 4 0,3 0 0</inkml:trace>
    </iact:actionData>
  </iact:action>
  <iact:action type="add" startTime="4989">
    <iact:property name="dataType"/>
    <iact:actionData xml:id="d2">
      <inkml:trace xmlns:inkml="http://www.w3.org/2003/InkML" xml:id="stk2" contextRef="#ctx0" brushRef="#br0">12849 5750 0,'0'0'6,"0"0"3,0 0 1,0 0-1,0 0 1,0 0-1,0 0 0,0 0 0,53-16 1,-15 3-1,15-3 1,26-1-1,33 1 0,37-9 2,8 0-3,13 0 2,7 5-1,-7-1 1,-9-4-1,-12-4 0,-20 0 1,-22 0-1</inkml:trace>
    </iact:actionData>
  </iact:action>
  <iact:action type="add" startTime="9438">
    <iact:property name="dataType"/>
    <iact:actionData xml:id="d3">
      <inkml:trace xmlns:inkml="http://www.w3.org/2003/InkML" xml:id="stk3" contextRef="#ctx0" brushRef="#br0">4785 10479 0,'0'0'1,"0"0"3,0 0 4,0 0 1,0 0 1,0 0-1,0 0 0,41-67 1,5 30-1,16-4 1,16-5-1,9 1 1,13-1 0,-1 5 1,9 8-1,16-1 1,12 5-1,13 9-1,-4 7 0,-13 9-1,-8 4 2,-8 4 0,-4 5-2,-21 7 2,-4 1 1,-17-1-3,-12 1 2,-4-1-1,0 5 0,0 8 1,-5 4-2,5 9 4,-9 3-4,-11 1 2,-10-5-1,-11-4-1,-9-3 3,-4-1-3,-4 4 1,-9 0 1,-3 5 0,-5-1 0,-8 9-1,-8 12 0,-9 4 1,-11 9-2,-1-9 3,-9-4-2,-11-4-3,-13-8 2,-9-13 1,1-8 3,-4-9-5,-21 1 2,-25-4 0,-9-1 1,-7-7 0,24-5 0,17 0-2,17 0 3,16 0-2,16-8-1,17-13 2,9-20-1,20-21 1,20-29-2,51-70 2,98-133-1,146-174 0,115-74 1</inkml:trace>
    </iact:actionData>
  </iact:action>
  <iact:action type="add" startTime="10611">
    <iact:property name="dataType"/>
    <iact:actionData xml:id="d4">
      <inkml:trace xmlns:inkml="http://www.w3.org/2003/InkML" xml:id="stk4" contextRef="#ctx0" brushRef="#br0">4822 8189 0,'0'0'6,"0"0"3,0 0 1,0 0 0,-12-50-1,16 26 0,8-14 1,9-11-1,4-1 1,8-4-1,0 0 0,4 5 1,0 7 1,1 9-3,3 4 1,9 13 1,8 7-1,12 9 2,25 9-2,21-1-1,0-4 2,-9 0-1,-20 0 1,-20 4 0,-10 5-2,-11 3 2,-5 9-1,-3 4 0,-1 4 1,0 5 1,0 11-2,1 18-2,-1 15 3,-12 5-1,-13-8 0,-12-17 1,-4-8-1,-9-8 0,-7 3 2,-17 1-3,-21 0 2,-21-5-1,-24-3-1,-9-9 3,0-13-2,0-7 0,1-9 0,-1-8 2,0-13-3,1-12 3,7-12-3,17-9 1,5-8 1,24 0-1,12 0 0,13 4 2,16 1-3,13 7 1,13-4 0,20-16 1,41-37-1,62-51 0,42-32 1,78-46-1,92-53 0</inkml:trace>
    </iact:actionData>
  </iact:action>
  <iact:action type="add" startTime="14411">
    <iact:property name="dataType"/>
    <iact:actionData xml:id="d5">
      <inkml:trace xmlns:inkml="http://www.w3.org/2003/InkML" xml:id="stk5" contextRef="#ctx0" brushRef="#br0">17834 10164 0,'0'0'1,"0"0"1,0 0 9,0 0-2,0 0 0,0 0 0,-45-21 1,16 5-1,-17-9 0,-12-8 1,-20-4 0,-9 3-1,-4 5 1,0 9-2,4-1 2,4 4 0,13 1-1,4 3 1,3 5-1,6 8 0,-6 4 1,-3 9 0,-4 7-1,4 5 1,4 8-2,4 5 2,0 7-1,0 17 1,-4 17-1,4 8 0,4 4 1,5-4-1,3 0 1,5-8-2,8-5 3,8-8-2,8-8-1,9-4 2,4-4 1,0-1-3,4-3 1,4 0 1,4 3-2,4 5 2,17 8 0,0 0 0,13 0-1,7-4-1,13-4 2,17 0 1,8-8-4,4-13 4,8-13-3,1-11 2,7-13 0,21-9-1,13-12 0,12-12 0,17-25 1,-1-21 0,-16-12-1,-24-5-1,-34 1 3,-29 16-3,-16 9 1,-13 3 1,-8 1 1,-17 0-3,1-1 1,-13 1 2,-21-17-3,-37-17 2,-41-16-2,-42 0 3,-16 25-3,-9 21 1,18 20 2,28 8-3,33-4 2</inkml:trace>
    </iact:actionData>
  </iact:action>
  <iact:action type="add" startTime="15575">
    <iact:property name="dataType"/>
    <iact:actionData xml:id="d6">
      <inkml:trace xmlns:inkml="http://www.w3.org/2003/InkML" xml:id="stk6" contextRef="#ctx0" brushRef="#br0">15732 7378 0,'0'0'7,"0"0"3,0 0-2,0 0 1,0 0 1,0 0 0,0 0-1,0 0 1,0 0-1,0 0 0,0 0 0,0 0 1,0 0 0,54 12-1,-25-8 0,12-4 1,22 0-1,28-4 1,20 0-1,5 4 2,-4 4-3,-34-4 2,-3 0-1,-5-4 2,5-4-1,-1 3-2,9 1 1,-9 4 1,5 4-2,-9 5 2,-16-5 1,-12 0-3,-9 0 2,-13 0 1,-3 0-3,-5 1 1,-3-5 0,-5 0 0,0 0 0,-4-5 2,0 5-3,0 0 2,-95-41 1,-5 8-3,-15 0 1,7 4 4,5 8 0,20 5-11,21 7 8,8 5-1,13 0 0,7 0 1,10 4 0,3 0-2,4 0 1,5 0 1,8 0-2,-4 0 3,3 0-3,5 0 2,5 0-1,3 0 1,17 0 0</inkml:trace>
    </iact:actionData>
  </iact:action>
  <iact:action type="add" startTime="22101">
    <iact:property name="dataType"/>
    <iact:actionData xml:id="d7">
      <inkml:trace xmlns:inkml="http://www.w3.org/2003/InkML" xml:id="stk7" contextRef="#ctx0" brushRef="#br0">5468 5456 0,'0'0'2,"0"0"2,0 0 4,0 0 1,0 0 1,0 0-1,0 0 0,0 0 1,0 0-1,0 0 1,0 0-1,0 0 0,0 0 1,70-29 0,-20 29-2,16-4 2,17 0 0,-1-4-2,1 0 2,0-1 0,-5 5 1,5 0-2,8 4 1,0 0-1,-4 0 2,-4-4-3,-5 4 1,18 4 1,15 4-1,13 5 0,1-1 1,-14 1 1,-20-5-4,-12 0 4,4 0-3,16 5 5,13-5-6,8 0 3,-9-3 0,-11-5-1,-9 4 0,4 0 0,12 0 1,9 0-1,0-4 0,-13-4 1,-11 0-1,-14 4 2,-3 0-3,7 4 2,13 0-2,13 0 2,0-4-1,-9-8 0,-16 0 1,-13 4-1,-4-1 2,0 5-4,13 0 3,4 0-1,12 0 0,-4-4 1,-8 0-1,-13-4 1,-4 4-1,-4 0 1,4 4-2,17 0 2,12 4-1,9 0 0,-9-4 1,-8 0-1,-13-4 3,-7 0-5,3-1-1,8 5 4,18 0 0,11 5-1,-3-5 0,-9 0 1,-12-5-2,-9 1 2,9 0-1,16 0 3,13 0-5,-1 0 2,-3-5 1,-17 1-1,-16 0 1,-5 0-1,13-5 0,12 5 0,8 0 1,-3-1-2,-14 5 3,-11 0-2,-13 0 0,-4-4 2,-4-1-3,8 1 1,12-4 1,5 3-1,4 1 1,-5 4-1,1 4 0,-21 0 0,-5 0 1,-3 0 0,-9 0 0,5-4-2,4 0 1,12-5 0,8 5 1,9 4-1,3 0 1,1 4-1,-8 1 0,-9-1 0,-8-4 1,0 0 0,12-4-2,13 4 1,12 0 1,0 0 0,0 4-1,-12 0 1,-17 0-1,-8 0 0,-4-4 0,4 0 0,12 0 2,17 0-3,16 0 2,5-4-1,20-4 1,34-13-2</inkml:trace>
    </iact:actionData>
  </iact:action>
  <iact:action type="add" startTime="33728">
    <iact:property name="dataType"/>
    <iact:actionData xml:id="d8">
      <inkml:trace xmlns:inkml="http://www.w3.org/2003/InkML" xml:id="stk8" contextRef="#ctx0" brushRef="#br0">4880 13083 0,'0'0'3,"0"0"-1,0 0 7,0 0 0,0 0 1,0 0-1,0 0 0,0 0 1,70-33-1,-16 24 1,29-3-1,37-9 0,37-12 2,33-4-3,21-4 2,29-5-1,9 5 1,11-1-1,-3 1 0,12 12 0,37 0 1,50 0-1</inkml:trace>
    </iact:actionData>
  </iact:action>
  <iact:action type="add" startTime="34471">
    <iact:property name="dataType"/>
    <iact:actionData xml:id="d9">
      <inkml:trace xmlns:inkml="http://www.w3.org/2003/InkML" xml:id="stk9" contextRef="#ctx0" brushRef="#br0">15956 12768 0,'0'0'7,"0"0"2,0 0 1,41 13-1,-4-1 0,17 5 1,33 3-1,33 1 1,46 0 0,49-1-2,41 1 2,30 0-1,12 0 1,4-1-1,-9 1 0,1 0 1,12-1-1,5-16 0,20-28 0</inkml:trace>
    </iact:actionData>
  </iact:action>
  <iact:action type="add" startTime="38661">
    <iact:property name="dataType"/>
    <iact:actionData xml:id="d10">
      <inkml:trace xmlns:inkml="http://www.w3.org/2003/InkML" xml:id="stk10" contextRef="#ctx0" brushRef="#br0">7991 11497 0,'0'0'1,"0"0"3,0 0 4,0 0 1,0 0 1,42 25-1,-13-4 1,4 8-1,0 16 0,8 26 0,9 20 1,8 20 1,8-3-3,0-8 1,5-5 0,-1-4 1,0 0-1,-12-12 0,-12-13 1,-13-21-1,-8-7 1,-9-14-1,-3-7 0,-5-5 1,0-3 5,0-1-10,-3-4 4,-1-4-1,12-12 3,34-55-3,86-144 2,121-219-1,57-158 1,17-104-1,50-74 0</inkml:trace>
    </iact:actionData>
  </iact:action>
  <iact:action type="add" startTime="39683">
    <iact:property name="dataType"/>
    <iact:actionData xml:id="d11">
      <inkml:trace xmlns:inkml="http://www.w3.org/2003/InkML" xml:id="stk11" contextRef="#ctx0" brushRef="#br0">20118 10263 0,'0'0'6,"0"0"5,0 0-3,0 0 2,0 0-1,0 0 1,33 58-1,0-4 1,17 29-1,28 74 0,47 88 2,28 78-3,12 33 2,-4-38-1,-20-36 0,-21-59 1,-29-57-1,-21-46 1,-20-41-1,-25-29 6,-4-17-9,-9-9 1,-8-11 2,-4-9 0,0-4 1,0 0-2</inkml:trace>
    </iact:actionData>
  </iact:action>
  <iact:action type="add" startTime="40085">
    <iact:property name="dataType"/>
    <iact:actionData xml:id="d12">
      <inkml:trace xmlns:inkml="http://www.w3.org/2003/InkML" xml:id="stk12" contextRef="#ctx0" brushRef="#br0">21529 10023 0,'0'0'6,"0"0"4,0 0-1,-71 124 1,-106 162 0,-117 157 3,-21-4-5,26-79 1,20-29 1,37-28-1,42-47 2,37-28-3,37-46 2,25-37-1,21-29 0,20-41 1,25-46-1,21-29-1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281">
    <iact:property name="dataType"/>
    <iact:actionData xml:id="d0">
      <inkml:trace xmlns:inkml="http://www.w3.org/2003/InkML" xml:id="stk0" contextRef="#ctx0" brushRef="#br0">17094 11058 0,'0'0'4,"0"0"-4,0 0 8,0 0 2,4-41-1,16-9 0,30-49 0,49-46 1,42-17 0,8 18 1,12 19-2,-16 30 1,-17 29-1,-20 24 0,-29 26 0,-13 20 1,16 29-1,26 46 1,41 78-1,12 63 0,-28 7 1,-46-32-1,-54-58 0,-42-38 1,-40-12 1,-67 0-4,-66-21 3,-41-33-1,-13-29 0,-13-29 0,34-16 3,46-9-1,36-12-7,30-25 5,37-41 2,57-62-1,84-129-1,194-203 0,186-78 0</inkml:trace>
    </iact:actionData>
  </iact:action>
  <iact:action type="add" startTime="5032">
    <iact:property name="dataType"/>
    <iact:actionData xml:id="d1">
      <inkml:trace xmlns:inkml="http://www.w3.org/2003/InkML" xml:id="stk1" contextRef="#ctx0" brushRef="#br0">9013 10359 0,'0'0'6,"0"0"4,54-87 0,74-29-1,104-33 1,70 0-1,17 45 1,-5 59-1,-28 49 0,36 62 0,-11 50 1,-67 21-1,-75 12 0,-115 4 1,-87 16-1,-149 105 1,-174 69-1,-20-94 0,36-96 0,109-78 1,73-46-1,59-17 1,41-16-1,25-42 0,33-82 1,99-278-1,237-364 0,168-8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88">
    <iact:property name="dataType"/>
    <iact:actionData xml:id="d0">
      <inkml:trace xmlns:inkml="http://www.w3.org/2003/InkML" xml:id="stk0" contextRef="#ctx0" brushRef="#br0">14185 8504 0,'0'0'2,"0"0"-1,0 0 9,0 0-1,0 0 1,0 0 0,0 0-1,0 0 0,0 0 0,74 4 1,22-8-1,57-9 1,41 1 0,30-1-1,3 1 0,-32 4 1,-34-1-1,-20-3 0,-21 0 1</inkml:trace>
    </iact:actionData>
  </iact:action>
  <iact:action type="add" startTime="2447">
    <iact:property name="dataType"/>
    <iact:actionData xml:id="d1">
      <inkml:trace xmlns:inkml="http://www.w3.org/2003/InkML" xml:id="stk1" contextRef="#ctx0" brushRef="#br0">3494 8235 0,'0'0'6,"0"0"3,46-67 1,65-69 0,113-80 1,41-15-1,-26 48 0,-40 55-1,-33 33 1,-22 33-1,-20 33 0,-20 29 2,8 29-3,20 41 1,-12 46 1,-17 33-1,-36 21 1,-55 0-1,-53 28 0,-79 34 0,-91 12 1,-50-45-1,-37-54 1,46-58-1,37-37 0,49-34 1,63-20-2,-1-21 3,5-41-3,8-79 3,50-99-2,82-112-1,133-141 2,148-33 3,59 33-9</inkml:trace>
    </iact:actionData>
  </iact:action>
  <iact:action type="add" startTime="4989">
    <iact:property name="dataType"/>
    <iact:actionData xml:id="d2">
      <inkml:trace xmlns:inkml="http://www.w3.org/2003/InkML" xml:id="stk2" contextRef="#ctx0" brushRef="#br0">8964 10056 0,'0'0'2,"0"0"-1,53-58 10,38-8 1,54-29-7,29-17 7,0 13-1,4-1-1,-9 9 0,1 13-3,-9 16 4,-3 12-3,3 13 1,4 12 1,30 0-1,16 4 2,0 9-3,16-9 2,5 5-2,-17 3 2,5 1-1,-5 3 1,-4 9-1,20 9 0,22 7 3,7 13-5,13 4 2,5 0 1,-22 5-1,-8-5 1,-8-4-1,-20-4-1,-9 0 2,-9 3 0,-7 6-1,-5-1 0,5 4 0,-22 0 1,-15 5-1,-30-1 1,-25-4 0,-16 5-2,-12-1 2,-13 5 0,-4 3-2,-9 5 1,-7 4 0,-5 8 1,-4 21 0,-8 25 0,-4 33-2,-13 41 1,-16 42 1,-13 41-1,-16 38 0,-42 20 1,-20-50-1,-1-58 1,5-57 0,33-54-2,17-30 2,7-20-1,5-8 0,-12 0 1,-38 12-1,-45 16 2,-58 22-4,-54-5 3,-21-12 0,-8-17-1,-16-20 0,-1-13 0,-16-13 1,-29-3-1,-8-13 1,-13-4-2,-12-8 2,-8-5 1,-9-7-1,-16-9-4,12-4 3,-12-9 0,20-8 1,26-7 2,40 7-6,59 4 6,25 1-5,36-1 3,30-12 1,16-16-4,0-17 5,5-21-5,-5-29 2,25-12 0,16 0 1,22 4-1,15 16 1,18 13 0,12 8-2,16 5 2,8-13-1,26-38 1,41-82-1,82-112 0,75-29 1,29 46-1,21 20 4,-30 67-7,-20 37 4,-4 12 0,4 29 2,21 9-7</inkml:trace>
    </iact:actionData>
  </iact:action>
  <iact:action type="add" startTime="9632">
    <iact:property name="dataType"/>
    <iact:actionData xml:id="d3">
      <inkml:trace xmlns:inkml="http://www.w3.org/2003/InkML" xml:id="stk3" contextRef="#ctx0" brushRef="#br0">3693 8794 0,'0'0'4,"0"0"-3,0 0 8,0 0 1,0 0-1,0 0 1,0 0-1,49-9 1,-32 9-1,8-4 0,0 0 1,-1 0-1,1 0 0,0 0 0,8-1 1,0 1-1,13 0 1,-9 0-1,13 4 0,3 4 0,-7 0 2,12 5 0,-9-5-2,-7 0 1,7 0 0,-7-4-1,-1 0 0,1 0 0,-1 0 0,4-4 1,-7 0-1,3 0 1,0-1-1,1 1 1,-5 4-1,-4 0 0,-4 0 0,-4 0 0,-4 0 1,-5 4-3,5 5 2,20 3 1,38 9-2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696">
    <iact:property name="dataType"/>
    <iact:actionData xml:id="d0">
      <inkml:trace xmlns:inkml="http://www.w3.org/2003/InkML" xml:id="stk0" contextRef="#ctx0" brushRef="#br0">1955 7556 0,'0'0'2,"0"0"0,0 0 8,0 0-1,0 0 0,0 0 1,0 0-1,0 0 0,0 0 1,0 0-1,0 41 1,0-16-1,0 20 0,0 34 1,-8 33-1,8 37 2,-9 25 11,9 12-22,-8-8 15,8-16-14,-8-22 6,8-11 2,-8-1 1,8-12-1,-9-8 1,9-1-1,0 5 1,0 16-1,-8 17 0,8-4 1,0-8-1,0-13 6,0 4-9,-8 0 5,8 0-3,-8-8 1,8-12 1,0-5-1,0 0 1,0 13-1,0 17 1,0-1-1,0-4 0,0-4 0,8 4 0,-8 5 1,0 3-1,0-3 2,0-9-3,0-13 3,0 5-4,0 8 4,0 9-2,0 3-1,8-4 2,-8-8 0,0 1 1,0-1-4,0 4 3,0 0-1,0-8 0,0-4 1,0-5 0,0-3-1,0-5 0,0 1 1,0-5-2,0-4 2,0-4-1,0 4 0,0 4 1,0 17-1,8 8 3,1 13-5</inkml:trace>
    </iact:actionData>
  </iact:action>
  <iact:action type="add" startTime="92717">
    <iact:property name="dataType"/>
    <iact:actionData xml:id="d1">
      <inkml:trace xmlns:inkml="http://www.w3.org/2003/InkML" xml:id="stk1" contextRef="#ctx0" brushRef="#br0">4082 5403 0,'0'0'1,"0"0"1,0 0 7,0 0 1,0 0-1,0 0 1,0 0-1,0 0 1,0 0 0,0 0-2,0 0 2,0 0-1,0 0 0,0 0 1,66 12-1,-25-12 1,17 0-1,8-4 0,9-4 1,-1-1-1,1-3 1,7 0 1,1-1-1,4 1 0,-4 3 0,0 1-2,8-4 2,-5-9-1,10-4 0,7 4 1,1 5-1,3-1 1,5 1-1,8-5 1,12-8-1,25-12 0,59-26 0</inkml:trace>
    </iact:actionData>
  </iact:action>
  <iact:action type="add" startTime="94290">
    <iact:property name="dataType"/>
    <iact:actionData xml:id="d2">
      <inkml:trace xmlns:inkml="http://www.w3.org/2003/InkML" xml:id="stk2" contextRef="#ctx0" brushRef="#br0">10987 5361 0,'0'0'5,"0"0"6,0 0-3,41-12 2,17-1-1,37-7 0,34-5 1,19-8 1,1-9-1,-12 1 0,-1 0-1,13-1 0,13 1 1,-1 8-1,-8 12 1,0 4-1,-4 5 0,0 4 1,-16 4-1,-13 4 0,8-5 0,13-11 2,-1-5-3,1 5 2,-21 7-1,4 5 0,8-4 1,1 0-1,-1 3 0,-16 14 1,-4 3 0,-1 5-2,-3-9 2,4-4-1,-5-4 0,-3 4 1,-5 5-1,0 3 3,9 5-5,8-5 3,8-4-1,0 0 2,-8 5-2,-9 3 2,1 1-3,4-5 2,-5-7 0,1-10-2,-1 1-1,-7 0 2,-9 4 0,4-4 1,0-8-1,4-5 0,9-8 0,8-4 0</inkml:trace>
    </iact:actionData>
  </iact:action>
  <iact:action type="add" startTime="149630">
    <iact:property name="dataType"/>
    <iact:actionData xml:id="d3">
      <inkml:trace xmlns:inkml="http://www.w3.org/2003/InkML" xml:id="stk3" contextRef="#ctx0" brushRef="#br0">5306 8255 0,'0'0'2,"0"0"0,0 0 9,0 0-4,0 0 3,0 0-1,0 0 1,0 0-1,0 0 0,0 0 1,0 0-1,0 0 0,0 0 0,0 0 1,0 0 0,54 42 0,-37-34-2,12 9 2,8-1-1,8 5 0,5 0 1,8-5-1,8-3 0,4-5 2,-8-4-3,1 0 2,-6-4 0,-3 4-1,0 0 0,-4 5 0,-1 3 0,1 0 1,4-3-1,4-1 1,4-4-1,4-8 1,0 0-1,0-4 1,-4 3-2,-8 1 2,-4 4-1,-5 4 0,5 1 1,0 3-1,3 0 0,9 0 1,1-3-1,3-5 0,0 0 1,0-5-1,-4 1 1,-8 4-1,-9 0 0,-3 0 0,-1 4 1,1 5 0,7-1-1,-7 4 0,7-3 0,5-1 1,4-4-1,4-4 1,8-4-1,-3 0 0,-1 0 1,-8 0-1,-9 4 0,5 4 1,0 4-1,12-4 0,9 0 0,20-8 1,12-8-1,5-1 0,-4 1 1,-9 4-1,8-1 0,13-3 1,9-9-1,11 0 0,18-3 1,28-5 0,45-4 0</inkml:trace>
    </iact:actionData>
  </iact:action>
  <iact:action type="add" startTime="152003">
    <iact:property name="dataType"/>
    <iact:actionData xml:id="d4">
      <inkml:trace xmlns:inkml="http://www.w3.org/2003/InkML" xml:id="stk4" contextRef="#ctx0" brushRef="#br0">5612 9473 0,'0'0'9,"0"0"-1,0 0 2,0 0-1,0 0 0,0 0 0,0 0 0,0 0 1,0 0-1,0 0 0,0 0 1,0 0-1,0 0 1,0 0-1,0 0 1,0 0-1,0 0 0,0 0 0,0 0 1,42-34-1,-22 39 1,9 3-1,13 0 0,12 5 0,-1-5 1,1 0-1,0-4 1,-9-4-1,1 0 0,-1-4 2,1 4-3,4 0 2,8 4-1,8 5 1,0-1-1,0 0 0,0-4 0,-12 0 1,-4-4-1,-1-4 1,-3 0-1,-5 0 0,1-4 1,3 4-1,1-1 1,-1 5-1,1 0 0,3 5 0,1-1 0,0 0 1,-1 0-1,1 0 1,0-4-1,-5 0 1,1-4-1,3 0 0,5-4 0,0-1 1,0 1-1,4 4 1,0 4-1,-1 4 0,5 0 0,5 0 1,-5 0-1,-4-4 1,4-4-1,-4-4 1,-5 0-1,1-1 1,-4 1-1,0 4 1,-1 0-1,-3 4 1,-1 0-1,5 4 1,-1 0-1,1 0 0,0-4 0,4 0 1,-9-4-1,1 0 1,3-4-1,-12-1 0,1 1 0,-1 0 1,0 4-1,-4 0 1,5-1 0,-1 5-2,4 0 2,9 5-2,4-5 2,8 0 0,0-5-1,4 1 1,-4 0-1,0 0 1,-4 0-1,0 0 0,4 4 0,8 0 0,5 0 0,7-4 1,5-1 0,0 1-1,-8 0 0,-5 0 1,1 0-1,16 0 1,29 0 0</inkml:trace>
    </iact:actionData>
  </iact:action>
  <iact:action type="add" startTime="190514">
    <iact:property name="dataType"/>
    <iact:actionData xml:id="d5">
      <inkml:trace xmlns:inkml="http://www.w3.org/2003/InkML" xml:id="stk5" contextRef="#ctx0" brushRef="#br0">10916 11025 0,'0'0'2,"0"0"0,0 0 7,0 0 1,0 0 0,0 0-1,0 0 0,0 0 1,0 0-1,0 0 0,0 0 1,0 0-1</inkml:trace>
    </iact:actionData>
  </iact:action>
  <iact:action type="add" startTime="192225">
    <iact:property name="dataType"/>
    <iact:actionData xml:id="d6">
      <inkml:trace xmlns:inkml="http://www.w3.org/2003/InkML" xml:id="stk6" contextRef="#ctx0" brushRef="#br0">8422 10503 0,'0'0'7,"0"0"2,0 0 1,0 0-1,0 0 0,0 0 1,0 0-1,0 0 0,0 0 1,0 0-1,0 0 0,0 0 1,0 0-1,0 42 1,0-38-1,0 0 1,0 0-1,0 0 0,0 1 0,4-1 1,0 0-1,0 0 1,0 0-1,0 0 0,5 0 0,3 1 1,13-1 0,16-4-1,21 4 0,17 0 1,12 4-1,-4 1 0,-9 3 2,-7-4-3,-9 1 3,-13-5-3,-3 0 2,-9-4 0,0 0-2,13 0 2,16-4-1,34-13 1</inkml:trace>
    </iact:actionData>
  </iact:action>
  <iact:action type="add" startTime="193046">
    <iact:property name="dataType"/>
    <iact:actionData xml:id="d7">
      <inkml:trace xmlns:inkml="http://www.w3.org/2003/InkML" xml:id="stk7" contextRef="#ctx0" brushRef="#br0">11243 10752 0,'0'0'7,"0"0"2,0 0 2,0 0-3,0 0 1,46-21 1,8 5 0,20-5-1,5 0 1,-5 5-2,-8 7 2,-8 5 1,-4 4-1,-4 0-2,-5-4 3</inkml:trace>
    </iact:actionData>
  </iact:action>
  <iact:action type="add" startTime="193709">
    <iact:property name="dataType"/>
    <iact:actionData xml:id="d8">
      <inkml:trace xmlns:inkml="http://www.w3.org/2003/InkML" xml:id="stk8" contextRef="#ctx0" brushRef="#br0">17627 10872 0,'0'0'6,"0"0"3,0 0 0,0 0 1,0 0 0,0 0-1,66-21 0,1 13 1,24 0-1,16-5 0,13 1 2,-4 4-1,-4 3 0,-5 1-1,-20 4 1,-8 0-1,-13 0 0,-12 0 1,-9 0-1,-3-4 0</inkml:trace>
    </iact:actionData>
  </iact:action>
  <iact:action type="add" startTime="201614">
    <iact:property name="dataType"/>
    <iact:actionData xml:id="d9">
      <inkml:trace xmlns:inkml="http://www.w3.org/2003/InkML" xml:id="stk9" contextRef="#ctx0" brushRef="#br0">12617 10909 0,'0'0'2,"0"0"1,0 0 5,0 0 3,0 0-2,0 0 0,58-49 1,-37 36-1,-1 1 0,1 3 0,0 1 1,-1-4-1,5-1 1,8 1-1,4-1 0,9 1 1,-5 0-1,5-1 0,8 5 2,-9 0-2,9 4 0,8-1 0,12 1 0,9-4 1,0-4-1,-4-1 1,-5 5-1,1 4 0,-18 4 1,6 0-1,3 4 1,4 0-1,0-4 0,1 0 0,-1-4 1,0 0-1,-3 0 1,-5-1-1,-4 5 0,-1 0 1,1 5-1,13-1 3,-1 0-1,0-4-2,1-4 0,3 0 1,-3-5-1,-9 1 3,-4 4-5,-5 4-1,-3 0 3,4 4 1,4 0-1,8 0 1,8 0-1,5-4 0,0-4 1,-5-4-1,-12 4 0,-8 0 0,-4 4 1,-5 0-1,9 4 0,4 0 1,8 0-1,8 0 1,1 0-1,-9-4 1,0-4-1,-8 0 0,-4 0 1,-4 0-1,-5 4 0,-3 0 0,3 0 1,5 4-1,8 0 1,0 0-1,-1 0 0,-3 1 1,-4-5-1,0 0 1,-1-5 0,-3 1-2,-5 0 1,-4-4 0,1 4 2,-9 0-2,-5-1 0,1-3 2,12-4-3,25-17 1</inkml:trace>
    </iact:actionData>
  </iact:action>
  <iact:action type="add" startTime="206851">
    <iact:property name="dataType"/>
    <iact:actionData xml:id="d10">
      <inkml:trace xmlns:inkml="http://www.w3.org/2003/InkML" xml:id="stk10" contextRef="#ctx0" brushRef="#br0">12675 8938 0,'0'0'2,"0"0"1,0 0 5,0 0 2,0 0-1,0 0 0,-13 46 1,18-5-1,3 5 0,-8 4 1,0-1-1,0-3 1,4-5-1,0-3 0,4-5 1,1-9-1</inkml:trace>
    </iact:actionData>
  </iact:action>
  <iact:action type="add" startTime="207109">
    <iact:property name="dataType"/>
    <iact:actionData xml:id="d11">
      <inkml:trace xmlns:inkml="http://www.w3.org/2003/InkML" xml:id="stk11" contextRef="#ctx0" brushRef="#br0">12733 8471 0,'0'0'7,"0"0"3,0 0-1,0 0 1,45 37-1,5 4 0,16 13 1,0 4-1,5-8 1,-1-21 0,-4-17-2</inkml:trace>
    </iact:actionData>
  </iact:action>
  <iact:action type="add" startTime="207268">
    <iact:property name="dataType"/>
    <iact:actionData xml:id="d12">
      <inkml:trace xmlns:inkml="http://www.w3.org/2003/InkML" xml:id="stk12" contextRef="#ctx0" brushRef="#br0">13680 8284 0,'0'0'7,"0"0"2,0 0 1,0 0-1,0 0 1,0 0-1,0 0 0,42 4 0,-42 1 1,0-5-1,0 0 1,-46 70-1,-4 4 0,-7 30 1,3 28-1,8 18 1,5 11-1,8-16 1,4-21-1,8-20 0,5-22 1,7-15-2,1-13 2,4-13 0,0-8 0,4-8-2,-9-4 2,1-9-1,0-4 0,-9-4 0,-12-4 1,-37-12-1</inkml:trace>
    </iact:actionData>
  </iact:action>
  <iact:action type="add" startTime="207651">
    <iact:property name="dataType"/>
    <iact:actionData xml:id="d13">
      <inkml:trace xmlns:inkml="http://www.w3.org/2003/InkML" xml:id="stk13" contextRef="#ctx0" brushRef="#br0">13093 8769 0,'0'0'7,"0"0"2,0 0 1,103 12-1,9 9 1,24 4-1,-7 0 2,-26-13 0,-16-8-2,-21-4 0,-8-4 0</inkml:trace>
    </iact:actionData>
  </iact:action>
  <iact:action type="add" startTime="207959">
    <iact:property name="dataType"/>
    <iact:actionData xml:id="d14">
      <inkml:trace xmlns:inkml="http://www.w3.org/2003/InkML" xml:id="stk14" contextRef="#ctx0" brushRef="#br0">14868 9079 0,'0'0'6,"0"0"4,0 0-1,0 0 1,0 0-1,0 0 0,70 29 1,-24-37-1,7-13 0,-7-4 1,-5-4 0,-20 0-1,-9 0 0,-3 5 0,-9 3 1,-5 0-1,-7 0 1,-9 1-1,-12 3 1,-8 13-1,-13 17 1,-20 28-1,-13 38 0,12 24 1,26 9-1,28-25 1,29-25-2,21-12 2,37-13-1,34-16 0,28-30 1,50-45 2,45-78-5</inkml:trace>
    </iact:actionData>
  </iact:action>
  <iact:action type="add" startTime="208398">
    <iact:property name="dataType"/>
    <iact:actionData xml:id="d15">
      <inkml:trace xmlns:inkml="http://www.w3.org/2003/InkML" xml:id="stk15" contextRef="#ctx0" brushRef="#br0">15774 8015 0,'0'0'6,"0"0"4,0 0-1,49 87 1,-20 29-1,-4 46 1,-21-1 0,-8-16-1,-8-17 0,-9-16 1,0-13-1,1-8 0,7-4 0</inkml:trace>
    </iact:actionData>
  </iact:action>
  <iact:action type="add" startTime="208612">
    <iact:property name="dataType"/>
    <iact:actionData xml:id="d16">
      <inkml:trace xmlns:inkml="http://www.w3.org/2003/InkML" xml:id="stk16" contextRef="#ctx0" brushRef="#br0">16560 8669 0,'0'0'7,"0"0"2,0 0 1,0 0 0,0 0-1,0 0 0,-70 25 1,16-4-1,0 0 1,13-5-1,7 1 0,14 3 0,12 9 1,-1 9-1,18 15 1,-5 10-1,4-1 2,0-8-3,-4-9 1,-8-4 1,-8 5-1,-13 8 0,-12 4 1,-9-9-1,9-11 0,12-18 0</inkml:trace>
    </iact:actionData>
  </iact:action>
  <iact:action type="add" startTime="208920">
    <iact:property name="dataType"/>
    <iact:actionData xml:id="d17">
      <inkml:trace xmlns:inkml="http://www.w3.org/2003/InkML" xml:id="stk17" contextRef="#ctx0" brushRef="#br0">16696 9030 0,'0'0'7,"0"0"3,0 0-1,50 20 1,-9-11-1,13-5 0,4-13 1,0-7 0,-17-5 0,-16-4 0,-16 0 0,-14 5 0,-11 3-2,-13 13 0,-29 21 2,-29 36-1,-8 34 1,25 9-1,45-18 1,45-20 0,47-8-2</inkml:trace>
    </iact:actionData>
  </iact:action>
  <iact:action type="add" startTime="211499">
    <iact:property name="dataType"/>
    <iact:actionData xml:id="d18">
      <inkml:trace xmlns:inkml="http://www.w3.org/2003/InkML" xml:id="stk18" contextRef="#ctx0" brushRef="#br0">14388 8293 0,'0'0'9,"0"0"-1,0 0 1,-33 99 0,8 4 1,4 13-1,9-16 1,3-22 0,5-24-1,4-21 0,-12-8 0,4-12 1,-1-13-1</inkml:trace>
    </iact:actionData>
  </iact:action>
  <iact:action type="add" startTime="211734">
    <iact:property name="dataType"/>
    <iact:actionData xml:id="d19">
      <inkml:trace xmlns:inkml="http://www.w3.org/2003/InkML" xml:id="stk19" contextRef="#ctx0" brushRef="#br0">14313 7854 0,'0'0'6,"0"0"3</inkml:trace>
    </iact:actionData>
  </iact:action>
  <iact:action type="add" startTime="211864">
    <iact:property name="dataType"/>
    <iact:actionData xml:id="d20">
      <inkml:trace xmlns:inkml="http://www.w3.org/2003/InkML" xml:id="stk20" contextRef="#ctx0" brushRef="#br0">15153 7585 0,'0'0'6,"0"0"4,0 0-1,0 0 1,-50 37-1,-7 13 1,-22 24-1,-12 21 0,0 29 2,-4 34-2,20 16 0,26 0 0,20-25 1,25-38-2,4-24 3,-5-20-2,-3-14 0,-13-3 0,-20-4 1,-17-9-1,-12-16 0,-9-21 1,-20-17-1,-33-8 1</inkml:trace>
    </iact:actionData>
  </iact:action>
  <iact:action type="add" startTime="212182">
    <iact:property name="dataType"/>
    <iact:actionData xml:id="d21">
      <inkml:trace xmlns:inkml="http://www.w3.org/2003/InkML" xml:id="stk21" contextRef="#ctx0" brushRef="#br0">14644 7879 0,'0'0'19,"42"8"-17,16 8 3,53 13 4,42 9 0,0-1 2,-37-12 0,-37-13-1</inkml:trace>
    </iact:actionData>
  </iact:action>
  <iact:action type="add" startTime="212657">
    <iact:property name="dataType"/>
    <iact:actionData xml:id="d22">
      <inkml:trace xmlns:inkml="http://www.w3.org/2003/InkML" xml:id="stk22" contextRef="#ctx0" brushRef="#br0">17656 9129 0,'0'0'7,"0"0"2,0 0 0,0 0 1,0 0-1,87-17 1,-8-20-1,-1-4 1,-16-1-1,-16 9 0,-13 4 0,-12 8 2,-9 1-2,-8 3 0,-4 5 0,-4-5 1,-8 1-1,-17 3 0,-17 13 1,-28 21-1,-26 33 0,1 37 1,33 4-1,33-8 1,25-25-1,20-16 0,21-17 0,29-21 1,42-33-1,57-62 1,13-70-1</inkml:trace>
    </iact:actionData>
  </iact:action>
  <iact:action type="add" startTime="213246">
    <iact:property name="dataType"/>
    <iact:actionData xml:id="d23">
      <inkml:trace xmlns:inkml="http://www.w3.org/2003/InkML" xml:id="stk23" contextRef="#ctx0" brushRef="#br0">18827 7460 0,'0'0'6,"0"0"3,0 0 0,-83 154 1,-20 98 0,-13 92 3,29-1-5,33-61 2,25-79-1,17-54 0,0-33 1,16-33-2,8-21 1</inkml:trace>
    </iact:actionData>
  </iact:action>
  <iact:action type="add" startTime="213459">
    <iact:property name="dataType"/>
    <iact:actionData xml:id="d24">
      <inkml:trace xmlns:inkml="http://www.w3.org/2003/InkML" xml:id="stk24" contextRef="#ctx0" brushRef="#br0">19195 8665 0,'0'0'7,"0"0"2,0 0 1,0 0 0,0 0-1,-62 17 0,8 3 1,-8 9-1,9-4 1,11 0-1,13 8 1,9 9-1,3 16 0,5 16 1,-1 9-1,1-4 1,-9-9-1,-16-8 0,-13-12 1,-4-13-1,9-12 0,8-9 0,16-11 1,4-10 0,17 5-1,42-74 1,57-25-2,67-13 2,7 33-1,-3 21 0,-21 13 1,-21 3 0,-37 5 0,-29 8 0,-20 8-1,-17 5 0,-9-1 0,-8 5 1,-8-1-1,-12 1 0,-17-1 1,-25 9-1,-33 25 1,-20 33 0,12 29-2,28 12 2,38-16-1,34-30 2,32-16-3,50-29 1</inkml:trace>
    </iact:actionData>
  </iact:action>
  <iact:action type="add" startTime="216478">
    <iact:property name="dataType"/>
    <iact:actionData xml:id="d25">
      <inkml:trace xmlns:inkml="http://www.w3.org/2003/InkML" xml:id="stk25" contextRef="#ctx0" brushRef="#br0">17619 9191 0,'0'0'7,"0"0"2,0 0 0,0 0 0,0 0 1,0 0 0,0 0-1,87-8 1,-13-9-1,22-8 0,32-8 1,37-4 0,13 0-1,21-5 0,-5 5 2,-16 4-3,-12 8 2,-17 4-1,-13 1 0,-4-1 1,5 4-1,-25 5 0,-21 8 0,-25 0 1,-25 4-1,-12 0 1,-8 0-1,-4 0 0,-5 0 1,-4 0-1,-4 0 0,0 0 1,-4 0-1,-8 0 1,-12 0-1,-38 8 1,-42 9-1,-44 12 0,-30-1 0,-4 6 1,8-1-1,34-4 0,24 0 1,21-4-1,12-1 0,13 1 1,8-8-1,9-9 0,3-4 1,9 0-1,8-4 1,4 0-1,8 0 0,5 0 1,0 0-1,3 0 1,1 0-2,0 0 2,4 0 0,0 0-1,-1 0 0,1 0 0,0 0 1,-4 0 0,0 0-2,-9-4 2,-4 0 0,-3 0-1,-1 0 0,4 0 1,4 0-1,5 4 0,4 0 1,4 0-2,4 0 2,0 0-1,0 0 1,82-9 0,51-16-1,78-28 0,4-10 0,-8 5 1,-42 17-1,-53 12 1,-33 8-1,-26 5 0,-20 8 0,-12 3 1,-4 1-1,-9 0 0,-4 4 1,-8 0-1,-13-4 1,-32-8-1,-50-9 1,-30-12-1,-16 0 0,9 8 1,24 4-1,25 9 0,21 3 1,21 5-1,12 0 1,12 4-2,8 0 2,9 0-1,4 0 0,9-4 1,32-4 0,58-9-1,58-8 1,21-4-2,-12-8 3,-30 4-2</inkml:trace>
    </iact:actionData>
  </iact:action>
  <iact:action type="add" startTime="221895">
    <iact:property name="dataType"/>
    <iact:actionData xml:id="d26">
      <inkml:trace xmlns:inkml="http://www.w3.org/2003/InkML" xml:id="stk26" contextRef="#ctx0" brushRef="#br0">12464 7580 0,'0'0'1,"0"0"1,0 0 7,0 0 2,0 0-3,-29 54 2,25 8-1,0 34 0,4 20 1,4 20 0,-4 17-1,-4 17 0,4 0 0,4 8 1,4-4-1,4 4 0,1-21 1,3-29-1,5-28 1,0-30-1,-5-16 1,-3-17-1,-1-8 0,1-8 1,-5-9-2,0-3 2,5-5 0</inkml:trace>
    </iact:actionData>
  </iact:action>
  <iact:action type="add" startTime="222311">
    <iact:property name="dataType"/>
    <iact:actionData xml:id="d27">
      <inkml:trace xmlns:inkml="http://www.w3.org/2003/InkML" xml:id="stk27" contextRef="#ctx0" brushRef="#br0">12840 7419 0,'0'0'8,"0"0"9,0 0-15,0 0 6,0 0 2,0 0-1,91-8 1,-12-1-1,24 1 1,26 0-1,28-5 2,25 1-1,29-5 1,12-7-2,5 3 0,-13 0 0,-4 1 1,-21 3-2,-20 9 2,-13-1-1,-12 9 0,-4 0 4,-5 5-7,1-1 3,-13 0 1,-8 0-1,-17 4 0,-4 1 1,-4 3 0,0 0-1,0 1 1,-4-1-2,-8-4 3,-13-3-3,-4-1 1,-4 0 3,-4 4-5,0 0 3,-1 5 0,-3-1-2,-5 1 2,-3 3 0,-1 1-2,-4-1 3,1 5-1,-5 0-2,0 0 2,-4 3-1,0 1 0,0 0 1,0 4-1,0 4 2,0 0-3,0 5 2,-5-1-1,-3 0 0,0 0 0,-1 1 1,-11 3 0,-1 5-3,0 16 4,1 16-3,-1 9 3,-4 0-3,0 0 1,-4-8 1,-8-1-2,-5 5 2,1-4-1,4-5 2,-1-7-2,1-9 0,0-5 1,0-7-2,-1 0 3,1-5-3,0 0 3,-5 5-4,5-1 4,-8-3-2,3-5-1,1-4 4,-1-4-5,1-4 3,0-4 0,-5-1-1,0 1 1,5-4-1,-5-5 0,1 1-3,-1-1 4,-3 0-1,-5 1 1,-8 3-1,-13 5 1,-16 0-1,-12 4 0,-9-1 0,-4 1 0,-8 0 1,-29-4-1,-13-5 1,-8 1-1,-3 0 0,-18-5 1,-24 0-1,-54 5 1,-34-5-1,-7 9 0,-17 4 0,33-9 1,17 13-1,8-4 1,28-4-1,18 4 0,24-4 1,25-5-1,29-12 0,8-16 1</inkml:trace>
    </iact:actionData>
  </iact:action>
  <iact:action type="add" startTime="227447">
    <iact:property name="dataType"/>
    <iact:actionData xml:id="d28">
      <inkml:trace xmlns:inkml="http://www.w3.org/2003/InkML" xml:id="stk28" contextRef="#ctx0" brushRef="#br0">8240 11125 0,'0'0'2,"0"0"1,0 0 5,0 0 2,0 0-1,0 0 0,0 0 1,0 0 0,37-54-1,-16 37 0,8-4 1,-1 5-1,1-1 0,5 5 1,-1-1-1,0 5 0,4 0 1,0 0-1,0-1 1,9-3 0,-1 0-1,5-1 0,4 1 0,-4-1 1,3 1-1,5-1 1,0 5-1,0 0 0,0 0 1,0 3 0,4 1-1,-4 0 0,-4 0 1,-5 4-1,-3 0 0,-5 0 1,5-4-1,8-9 0</inkml:trace>
    </iact:actionData>
  </iact:action>
  <iact:action type="add" startTime="228201">
    <iact:property name="dataType"/>
    <iact:actionData xml:id="d29">
      <inkml:trace xmlns:inkml="http://www.w3.org/2003/InkML" xml:id="stk29" contextRef="#ctx0" brushRef="#br0">17222 10412 0,'0'0'20,"0"0"-18,0 0 1,0 0 6,0 0 1,54 0-1,-9 0 1,42-4-1,37 0 0,13 4 2,-5 0-2,-12 4 0,0 0 0,8 1 0,1-1 1,-26 0-1,-20-4 1,-34 0-1,-20 0 1,-16-4-1</inkml:trace>
    </iact:actionData>
  </iact:action>
  <iact:action type="add" startTime="235706">
    <iact:property name="dataType"/>
    <iact:actionData xml:id="d30">
      <inkml:trace xmlns:inkml="http://www.w3.org/2003/InkML" xml:id="stk30" contextRef="#ctx0" brushRef="#br0">18008 10313 0,'0'0'1,"0"0"2,0 0 13,0 0-12,0 0 4,0 0 1,0 0 1,45 0-1,-20 0 0,8-4 1,13 4-1,12 0 1,16 4-1,9 8 0,0 1 2,-5 3-3,-16-3 2,-8-5-1,-8 0 0,-5 1 1,0-5-1,1 0 0,7-4 1,-7 0-1,-1-4 1,-4 0-1,-3 0 1,-5-1-1,-1-3 1,1-4-1,-4-1 0,0 1 1,0-5-1,-9 1 0,1-1 1,-9 1-1,-4-5 1,-4 0-1,0 21 0,-12-54 0,-5 21 1,-7-8-1,-9-9 1,-5-8 0,-3-4-2,0-4 1,-1 4 1,5 12 0,0 5-1,4 11 0,4 5 0,0 5 1,4-1-1,0 4 0,0 0 1,5 5-1,-5-1 1,4 1 0,0-1-2,1 5 2,3-1-1,-4 5 1,-8 8-1,-20 8 0,-38 21 0,-33 29 1,-12 17-1,12 8 1,20 4-1,30-5 1,24 1-2,34 0 2,37 8-1,53 21 0,63 4 1</inkml:trace>
    </iact:actionData>
  </iact:action>
  <iact:action type="add" startTime="237493">
    <iact:property name="dataType"/>
    <iact:actionData xml:id="d31">
      <inkml:trace xmlns:inkml="http://www.w3.org/2003/InkML" xml:id="stk31" contextRef="#ctx0" brushRef="#br0">18326 10412 0,'0'0'7,"0"0"2,0 0 1,0 0-1,0 0 1,0 0-1,0 0 0,0 0 1,0 0-1,0 0 0,0 0 1,0 0-1,0 0 0,0 0 1,0 0-1</inkml:trace>
    </iact:actionData>
  </iact:action>
  <iact:action type="add" startTime="237682">
    <iact:property name="dataType"/>
    <iact:actionData xml:id="d32">
      <inkml:trace xmlns:inkml="http://www.w3.org/2003/InkML" xml:id="stk32" contextRef="#ctx0" brushRef="#br0">17880 11054 0,'0'0'6,"0"0"4,0 0-2,0 0 1,-50 29 1,33-16-1,-3-1 1,-1 0-1,0-3 0,1-1 1,-9 4-1,-4 1 0</inkml:trace>
    </iact:actionData>
  </iact:action>
  <iact:action type="add" startTime="237839">
    <iact:property name="dataType"/>
    <iact:actionData xml:id="d33">
      <inkml:trace xmlns:inkml="http://www.w3.org/2003/InkML" xml:id="stk33" contextRef="#ctx0" brushRef="#br0">17089 11352 0,'0'0'7,"0"0"2,0 0 1,0 0-1,0 0 0,-49 0 1,16 0-1,-21 0 1,-16 0-1,-9 0 1,-8 0-1,8 0 1,13 0 1,12-4-2,9 0 1,4 0-1,3-4 2,-3-1-3,0 1 3,-5 0-3,1-1 1,-5 1 0,-4 0 1,0 4 1,-4 0-4,-8-1 4,0 1-3,-8-4 2,-5-4-1,9-5 1,-1-4-1,1 1 2,12 3-2,8 1 0,1-1 1,-1-4-2,-4-4 1,1-4 1,-14-4 0,9 0 1,5 0-4,7 4 3,5 0-1,3 0 0,5 4 1,0-4-1,0 0 0,0 0 1,0 0 0,4 5-2,8 3 2,5 4-1,3 5 0,1-1-2,4 5 1,4 4 2,-1 0 0,5 0-1</inkml:trace>
    </iact:actionData>
  </iact:action>
  <iact:action type="add" startTime="238745">
    <iact:property name="dataType"/>
    <iact:actionData xml:id="d34">
      <inkml:trace xmlns:inkml="http://www.w3.org/2003/InkML" xml:id="stk34" contextRef="#ctx0" brushRef="#br0">11976 7659 0,'0'0'6,"0"0"4,0 0-1,0 0 1,0 0-1,4 42 1,12 7-1,9 30 0,4 37 1,0 29-1,-12 29 2,-9 37-2,-4 16 3,17 26-4,4 8 2,8-29 0,12-29-1,-8-42 0,-3-49 1,-6-33-1,-3-22 0,-4-19 1,-4-13 0,-1-9-1,1-16-1,20-33 1</inkml:trace>
    </iact:actionData>
  </iact:action>
  <iact:action type="add" startTime="239138">
    <iact:property name="dataType"/>
    <iact:actionData xml:id="d35">
      <inkml:trace xmlns:inkml="http://www.w3.org/2003/InkML" xml:id="stk35" contextRef="#ctx0" brushRef="#br0">12526 7622 0,'0'0'6,"0"0"4,0 0-1,0 0 0,0 0 1,0 0-1,0 0 1,62 25-1,0-13 0,33 1 1,38-5-1,40-8 1,26-4 1,49-9 0,13-7-3,-21-5 2,25 0 0,-17 0-1,-21 0 1,18-4-1,-26 4 1,-25 9-2,-12-1 2,-20 1-1,-9-1 0,-13 1 1,-7 7-1,-21 5 0,-17 0 0,-21 4 1,-12-4-2,-12 0 2,-5 0-1,-3-1 1,-1 1-1,5 0 0,-1 0 2,9 4-3,0 0 2,4 4-1,-5 0 0,-3 0 0,-4 5 0,-5-1 1,-8 0 0,0 1 0,-4-1-2,0 4 3,-8 1-3,-1-1 1,1 1 2,0 3-3,-1 1 3,1 3-3,4 5 3,0 8-2,4 9-1,4 3 2,0 5-1,0 4 3,-4 0-5,-8-1 3,-1 5-2,-3 4 1,0 5 2,-5 7-4,0-3 4,-3-5-3,-5-8 4,0-4-5,4-5 3,-8 1-2,-8 8 2,0 12-1,-5 13 1,1 0 1,-1-4-4,1-17 5,0-8-5,3-9 4,1-8-3,0-3 2,-1-10-2,1 1 3,-4 0-3,3 0 3,-7 0-2,-1 4 1,-7 0 3,-5 0-10,-4 0 6,-5-5 1,-3 1-1,-21 0 1,-21 8 2,-20 13 0,-9 12-8,-8 4 6,-4 0 1,-17-8 0,-16-13 2,-29 1-11,-25-13 7,-9-5 3,-24 1 4,0-16-15,25-5 10,16 0 0,25 0-6,29 0 4,17-4 1,16-16-1,21-22 0</inkml:trace>
    </iact:actionData>
  </iact:action>
  <iact:action type="add" startTime="240660">
    <iact:property name="dataType"/>
    <iact:actionData xml:id="d36">
      <inkml:trace xmlns:inkml="http://www.w3.org/2003/InkML" xml:id="stk36" contextRef="#ctx0" brushRef="#br0">13089 9684 0,'0'0'6,"0"0"3,-50-21 0,13-4 1,-13-12-1,-12-17 1,4-4-1,8 0 0,1 0 2,3-4 0,5-8-1,8-9-1,8-4 2,8 0-3,5 5 2,4 12-2,4 8 2,4 4-1,4 4 0,0 0 0,8 1 0,26-22 3,11-12-5,26-3 4,7 7-2,5 13 0,4 16 0,-16 9 1,-1 7 1,-3 10-4,-9 7 4,-9 9-3,1 8 1,12 8 0,5 4 4,3 5-6,-8 0 4,-8-5-2,-12 5 2,-5 3-6,1 9 4,7 17 2,1 16-1,-5 8 2,-7-3-7,-14-10 5,-7-3-2,-9 4 3,-8 9 2,0 15-9,-16 22 6,-1 3 0,-12 14-2,-8 3 4,-9 4-2,-7 5 2,-5-9-8,0-12 5,-4-17 4,4-25-2,12-20-7,5-17 5,4-8 1,-13-9 3,-8-7 1,-20-9-12,-42-21 8,-46-29-3,-12-70 4,17-87 3</inkml:trace>
    </iact:actionData>
  </iact:action>
  <iact:action type="add" startTime="245226">
    <iact:property name="dataType"/>
    <iact:actionData xml:id="d37">
      <inkml:trace xmlns:inkml="http://www.w3.org/2003/InkML" xml:id="stk37" contextRef="#ctx0" brushRef="#br0">18707 10503 0,'0'0'2,"0"0"0,0 0 6,0 0 2,0 0 0,0 0-1,0 0 1,-4 58-1,0-29 0,-4 17 1,-5 20-1,-12 34 0,-4 11 1,-4 9 0,-4-16 2,4-21-2,4-13-2,-4-4 2,-8 1 0,-5 7-1,-16 5 0,-8 4 0,-9-1 2,-8-7-3,-4-5 2,0-12-1,0-8 0,-4-9 0,-9 1 0,-7-1 2,-1-4-2,0-3 1,1 3-2,-5 0 2,-8-4-1,-5-8 0,-3-4 1,4-5-1,-1 1 1,-3 4-2,4-5 3,-9-8-4,1 1 4,-5 3-3,9 1 2,8-5-1,-9-4 1,-7 0-1,-1 0 0,0 0 1,9 1-2,4-10 2,-9 1-1,0-4 0,1 4 1,4 0-1,-1-9 2,-3 1-3,-5-5 2,9 5 0,7-1-1,-7 1-1,-9-5 3,5-3-3,3-1 3,1 0-1,4 1-2,-5-1 2,5 4-1,8-3 1,8-1-1,5-4 0,8 0 1,-1 5-1,5 7 1,-4 1-2,-5-1 1,-7-3 1,7-5-2,5-4 5,4 0-6,-5 1 4,-3-1-3,-13-4-2,-4 0 3,13 0 0,16 0 2,4 0-2,8 0 1,-4 0-1,5 0 0,3 0 0,9 0 1,4 0-1,0-8 0,0-9 1,0-8-1,-4-8 1,4-4 0,0 0-2,-9-9 1,-3 1 1,-9-1-1,4 9 2,17 12-3,13 9 2,7 7-1,13 5 0,0 8 1,9 5 0,7 3-2,5 5 1,-4 3 1,7 5 0,1 0-2,0 4 1,0 4 0,-4 13 1,-9 20 0,-3 25-1,-5 9 1,0 3-1,0 5 2,0-5-4,0-3 3,5-13-1,3-13 1,9-12-1,-5-8 0,9-8 1,0-5-1,0-4 0,4-8 0,0 0 1,0 0-1</inkml:trace>
    </iact:actionData>
  </iact:action>
  <iact:action type="add" startTime="246543">
    <iact:property name="dataType"/>
    <iact:actionData xml:id="d38">
      <inkml:trace xmlns:inkml="http://www.w3.org/2003/InkML" xml:id="stk38" contextRef="#ctx0" brushRef="#br0">9063 10412 0,'0'0'0,"0"0"4,0 0 6,0 0-1,0 0 1,0 0-1,0 0 0,0 0 1,66 34-1,0 7 1,13 0-2,0-3 2,-1-5-1,-3-4 2,-5 0-2,-8-4 0,0-5 1,-12 1-1</inkml:trace>
    </iact:actionData>
  </iact:action>
  <iact:action type="add" startTime="276287">
    <iact:property name="dataType"/>
    <iact:actionData xml:id="d39">
      <inkml:trace xmlns:inkml="http://www.w3.org/2003/InkML" xml:id="stk39" contextRef="#ctx0" brushRef="#br0">19679 10826 0,'0'0'3,"0"0"-2,0 0 9,0 0-1,0 0 1,0 0-1,0 0 0,0 0 1,0 0-1,0 0 1,0 0-1,0 0 0,0 0 0,0 0 1,0 0-1,0 0 1,0 0-1,0 0 1,0 0-1,0 0 0,0 0 1,0 0-1,0 0 1,42 0-1,-38 0 0,4 0 1,0 0-1,1 0 0,3 0 1,5 0-1,-5 0 1,5 0-1,3 0 0,1 0 1,0 0-1,-1 5 0,5-1 1,4 0-1,0 0 0,0 0 1,0 4-1,0-3 0,4-1 1,0 0 1,-4 0-2,0 0 0,4-4 0,0 0 1,5-4-2,7 0 2,1 0 1,-1 0-2,1-1 0,-5 1 0,0 4 0,-3 0 1,-1 4-2,0 1 2,4-1 0,1 0-1,-1 0 0,1 0 1,-1 0-1,-4-4 1,0-4-2,5 0 2,-1 0-1,9 0 1,-1 0-1,1-1 0,4 5 0,0 0 1,4 5-1,0-1 0,-1 0 1,-3 0 0,0-4 10,-4-4-19,-1 0 5,5 0 3,0-5 2,0 1-3,4 4 2,-5 0-1,-3 4 0,0 0 1,-1 4-1,5 0 0,4 0 2,-4-4-3,0 0 1,8-4 1,-9 0-1,5 0 0,4 0 1,1-1-1,-6 5 0,1 0 2,0 5-3,-4-1 1,-4 0 3,-1-4-5,-3 0 4,-5 0-3,1 0 1,-1-4 0,0 0 1,5-1-1,-1 1 1,5 0-1,0 0 1,-5 4-1,1 0 0,-5 0 1,0 0-1,1 4 0,3-4 1,-12 4 0,5-4-2,-5 0 2,-4 0-1,0 0 1,-4 0-1,-1 0 0,1 0 1,-4 0-1,4 0 0,0 0 1,-1 0-1,1 0 1,-4 0-1,-5 0-1,1 0 2,-1 0 0,-3 0-2,3 0 2,-11 0-1,3 0 1,0 0-1,0 0 0,-3 0 2,-1 0-4,0 0 4,0 0-2,0 0 0,0 0 1,0 0-2,-4 0 4,0 0-5,0 0 3,0 0-1,0 0 0,0 0 1,0 0 0,0 0-2,0 0 2,0 0-1,-107-33 0,41 21 2,-21-1-2,-13 1 0,-3-1 0,-5-3 1,9-1-1,4 1 0,4 8 1,4 3-1,0 1 1,-4 0 0,-4-4-2,0-5 1,8 1 0,8 4 1,9 4-1,4 4 2,0 4-3,-5 4 2,-3 0-1,-5-4 0,1-4 0,3-4 1,1 0-1,-5 0 1,0 4 8,-7 8-17,-10 1 8,1-1 0,-4 0 0,0-4 1,-1 0 0,-7 5-2,-9 3 2,0 1 0,4-1-1,9-4-1,-17 0 3,4 5-3,-8-1 2,8 1-1,21-5 0,12 0 1,17 1-1,16-5 0,9 0 1,12 0-1,-4 0 0,12 0 1,5-4-1,3 0 0,1 0 1,4 0-1,3 0 0,1 0 0,0 0 1,0 0-1,0 0 0,4 0 1,0 0-1,0 0 1,0 0-1,0 0 1,0 0-1,95 0 1,-33 4-1,17-4 0,20 0 1,9-4 0,3-4-1,-3 4 0,-1-4 1,1-1-1,0 5 0,-9 0 0,-8 0 0,-4 4 1,-9 0 0,1-4-2,-9 0 3,5-5-1,-1 1-2,1 4 1,-1 0 1,1 4-1,-1 0 0,5 0 1,-1 0-1,1 0 0,8-4 1,-8-5 0,3 1-1,-7 4 0,3 4 1,-3 4-2,3 0 2,5-4-1,4-4 1,0 0-1,0-4 1,-4 4-2,-9-1 2,-4 5-1,5 5 1,-1-1-2,1 0 2,-1-4 0,-3-4-1,-9-5 1,-4 1 0,-5 0-2,-3 0 1,0 3 0,-17 1 1,0 4 1,-8 0-4,0 0 3,-9 0-1,1 0 0,-5 0 1,0 0-1,-3 0 1,-1 0-2,0 0 3,1 0-3,-5 0 2,0 0 1,0 0-4,0 0 3,0 0-1,0 0 1,1 0 0,3 0 5,-8 0-3,4 0-12,-4 0 9,0 0 0,0 0 0,0 0 2,0-4-2,0 4 0,0 0 0,0 0 0,-128-16 1,37 11 1,-9-3-4,1-4 3,0 3-1,-5 9 1,-3 9-1,-9-1 0,4 0 2,-4-4-2,-8 1 0,0-1 0,-12 4 1,3 0-1,17-4 0,5 1 0,-1-1 1,-25 0-1,-16 0 1,-12 0-2,-34 4 2,-4-8-1,-12 5 1,4-5-1,21 0 1,12-5-1,13-7 0,-1 0 0,-4-5 1,9 0-1,12-7 1</inkml:trace>
    </iact:actionData>
  </iact:action>
  <iact:action type="add" startTime="281613">
    <iact:property name="dataType"/>
    <iact:actionData xml:id="d40">
      <inkml:trace xmlns:inkml="http://www.w3.org/2003/InkML" xml:id="stk40" contextRef="#ctx0" brushRef="#br0">22832 9593 0,'66'12'7</inkml:trace>
    </iact:actionData>
  </iact:action>
  <iact:action type="add" startTime="284777">
    <iact:property name="dataType"/>
    <iact:actionData xml:id="d41">
      <inkml:trace xmlns:inkml="http://www.w3.org/2003/InkML" xml:id="stk41" contextRef="#ctx0" brushRef="#br0">3420 11269 0,'41'-16'7,"38"-21"3,65-34 0,38-3 0,17 7-2,0 14 2,-1 15-1,17 9 1,34 5-1,32 15 0,33 5 1,26 4-1,11 0 0,1 4 0,-17 0 1,-20-12-1</inkml:trace>
    </iact:actionData>
  </iact:action>
  <iact:action type="add" startTime="288392">
    <iact:property name="dataType"/>
    <iact:actionData xml:id="d42">
      <inkml:trace xmlns:inkml="http://www.w3.org/2003/InkML" xml:id="stk42" contextRef="#ctx0" brushRef="#br0">3411 13244 0,'0'0'2,"0"0"1,0 0 6,0 0 0,0 0 1,0 0-1,0 0 0,0 0 1,0 0-1,0 0 1,75-29-1,-21 25 0,-9 0 0,13 0 1,0 0 0,8-4-1,0-1 0,17-3 2,8-1 0,8 5-3,-8 8 2,0 0-1,0 0 4,1-8-6,7-5 4,-4 1-3,4 4 3,-4 4-3,1 4 2,-1 4-1,0-8 0,4-5 0,0-3 2,1 4-1,3 3-2,-3 5-2,-1 0 3,0-4 1,5-8-1,-9-1 0,-4 5 1,-9 4-1,-7 4 1,-1 4-1,5 0 0,-9-4 1,1 0-1,-1-4 0,4-4 1,-3 0-2,-5 4 2,0 4 0,0 4-1,1 0 0,-1 0 1,0 0-1,0 0 1,5-4-1,7-4 0,13 0 1,0 4-1,-4 4 0,0 4 0,-4 5 1,-13-5 1,-8-4-4,-8 0 3,-4-4 0,-5 0-1,1 0 0</inkml:trace>
    </iact:actionData>
  </iact:action>
  <iact:action type="add" startTime="293625">
    <iact:property name="dataType"/>
    <iact:actionData xml:id="d43">
      <inkml:trace xmlns:inkml="http://www.w3.org/2003/InkML" xml:id="stk43" contextRef="#ctx0" brushRef="#br0">9377 13029 0,'0'0'2,"0"0"2,0 0 4,0 0 2,0 0-1,0 0 1,0 0-1,0 0 1,0 0-1,0 0 0,0 0 1,0 0-1,0 0 0,0 0 0,0 0 1,46-29-1,-34 25 1,5 0-1,4 0 0,3 0 0,1 4 1,4 0-1,0 0 0,4 0 1,4 0-1,5 0 1,3 0-1,1-5 0,4 1 1,-1 4 0,5 0-1,0-4 1,4 4-2,4 0 1,4 0 1,4 0 0,1 0-1,3 4 0,5 0 0,-9 1 1,-8-5 4,4 0-8,0 0 4,1 0-1,-1 0 0,8 4 1,9 0-1,8 0 3,4 0-5,5 0 3,-18 0-1,-3-4 0,-5 0 1,-3 0-1,-5 0 0,4 0 1,5 0 1,-1 0-4,-3 5 3,-1-1-1,-4 0 0,-4-4 1,-4 0-1,0 0 1,0 0-1,4 0 1,8 0-2,1 0 2,-1 4-1,0 0 0,-4 0 1,-3 0-1,-1 0 1,0-4-1,4 0 4,4-4-8,13 4 5,0 0-1,-5 0 0,-3 4 1,-9 1-1,-4-1 2,-8 0-3,-5 0 1,-3-4 1,-1 0-1,1 0 0,4-4 1,3 0-1,1 4 1,8 0 0,-4 4-2,4 0 2,-8 0-1,-4 4 0,-5 1 1,-3-5 0,-5 0 1,0 0-5,-4-4 4,0 0 0,0 0 1,5-4-2,-1 4 0,4-4 3,5 4-8,-1 0 6,5 0-2,4 4 2,-5 0-1,1 0 0,-5 0 1,-3 1-1,-9-1 1,0 0-1,-4-4 0,-4 0 1,0 0-1,-1 0 0,1 0 1,0 0-1,4 0 1,8 0-1,13 0 0</inkml:trace>
    </iact:actionData>
  </iact:action>
  <iact:action type="add" startTime="301672">
    <iact:property name="dataType"/>
    <iact:actionData xml:id="d44">
      <inkml:trace xmlns:inkml="http://www.w3.org/2003/InkML" xml:id="stk44" contextRef="#ctx0" brushRef="#br0">8302 14673 0,'0'0'2,"0"0"1,0 0 5,0 0 2,0 0 0,0 0-1,0 0 0,0 0 1,0 0-1,0 0 1,0 0-1,0 0 0,0 0 0,0 0 1,0 0-1,0 0 2,0 0-2,0 0 0,0 0 0,0 0 1,0 0-1,0 0 0,12-42 1,-8 38-1,0 0 0,1 0 1,3 0-1,-8 4 1,8-4-1,4 4 0,5 0 1,16 0-2,-4 0 2,17 0-1,3 0 2,1 0-3,4-4 1,-5-1 1,-7 1-1,-5 0 2,0-4-2,-8 4 0,-4 0 0,-4-1 1,3 1 0,1 4-3,8 0 3</inkml:trace>
    </iact:actionData>
  </iact:action>
  <iact:action type="add" startTime="302835">
    <iact:property name="dataType"/>
    <iact:actionData xml:id="d45">
      <inkml:trace xmlns:inkml="http://www.w3.org/2003/InkML" xml:id="stk45" contextRef="#ctx0" brushRef="#br0">17110 14905 0,'0'0'7,"0"0"2,0 0 0,0 0 1,0 0 0,0 0-1,0 0 0,0 0 1,41 12-1,-28-12 0,3 0 1,5 0-1,12 0 1,29 4-1,42 4 4,36-3-7,34-5 6,12-5-5,13 1 3,-21 0-1,-29-4 1,-42 0-1,-28 3 0,-25 10 1,-13-1-1,-8 0 0,-8-4 1,-4-4 0,-1-13-1</inkml:trace>
    </iact:actionData>
  </iact:action>
  <iact:action type="add" startTime="308219">
    <iact:property name="dataType"/>
    <iact:actionData xml:id="d46">
      <inkml:trace xmlns:inkml="http://www.w3.org/2003/InkML" xml:id="stk46" contextRef="#ctx0" brushRef="#br0">19410 14424 0,'0'0'1,"0"0"3,0 0 4,0 0 1,0 0 1,0 0-1,0 0 1,0 0-1,0 0 1,0 0-1,0 0 1,0 0-1,0 0 0,0 0 0,42 0 1,-38 0-1,4 4 0,5 1 1,-1-1-1,5-4 0,3 0 1,1 0-1,4 0 1,4 0-1,8 0 0,-4 0 1,13 0-1,-1 0 0,9 4 0,-4 0 2,-1 4-2,-3 1 0,-9-5 1,0 0-1,-4 0 1,0 0-1,-4-4 0,4 0 1,5-4-1,3 0 1,5 0-1,3 0 1,1-1-1,0 1 0,-5 0 1,1 4-1,-5 4 0,0 0 1,1 1-1,-5 3 0,0-4 0,-4 0 1,0 0-1,-4-4 1,0 0-1,0 0 1,4-4-1,0 0 0,5 0 0,7-4 1,5-1-1,4 5 0,-5 0 2,1 4-3,-9 0 1,5 0 1,-9 4-1,9-4 1,-1 0 0,1 0-1,-1 0 0,1-4 0,-1 0 1,5 0 0,8-5-2,0 5 2,4 0-1,-4 0 1,-5 0 0,1 4-1,0 0 1,0 0-2,4-4 2,0 0-1,4 0 0,4-1 1,0 1-1,0 0 0,0 0 0,-8 4 1,-4 0-1,-13 0 0,1 0 1,-5 0-1,-4-4 0,4 4 1,1-4 0,-1 4-2,0 0 2,-4 0 1,4 0-4,5 0 2,3 0 1,13 0 0,4 0 0,5 4-2,-1 0 2,-4 4 0,-4 1-1,0-1 0,-5-4 1,-3 0-1,0 0 0,-5-4 0,1 0 1,-1 0-2,1 0 2,-9 0 1,0 0-3,-4 4 3,-8 0-4,-4-8 3,-5-16-1</inkml:trace>
    </iact:actionData>
  </iact:action>
  <iact:action type="add" startTime="310502">
    <iact:property name="dataType"/>
    <iact:actionData xml:id="d47">
      <inkml:trace xmlns:inkml="http://www.w3.org/2003/InkML" xml:id="stk47" contextRef="#ctx0" brushRef="#br0">12476 14565 0,'0'0'6,"0"0"11,0 0-15,0 0 7,0 0 1,0 0-1,0 0 1,0 0-1,0 0 0,0 0 1,0 0-1,0 0 0,0 0 1,0 0-1,46-37 0,-30 29 1,9-1-1,4 1 1,8 4-1,9 4 0,4 4 1,7 0-1,10 0 1,-9-4-1,4 0 2,0-4 1,-4 0-6,4 0 3,4 0 1,0 0-1,0 4 0,5 0 0,3 4 1,1-4-1,-5-4 0,0-1 1,-4-3-1,-4 4 1,1 0-1,-1 0 1,0 0-2,0 4 2,0 0-1,4 4 1,-8 0-1,4-4 0,8 0 1,1-4-1,3 0 0,5 4 1,3 0-1,1 4 1,0 0-1,-4 0 0,-1-4 0,-3 0 1,3-4-1,5 0 1,8 4-1,4 0 0,0 4 0,-12 4 1,-4-4-1,-13-4 0,0 0 2,0 0-3,5 0 1,11 0 2,5 0-3,-4 4 2,-4 5-1,-13-1 0,-8-4 0,-4 0 1,-17-4-1,0 0 0,-8 0 1,0 0-1,0 0 2,12 4-3,17 5 2</inkml:trace>
    </iact:actionData>
  </iact:action>
  <iact:action type="add" startTime="313483">
    <iact:property name="dataType"/>
    <iact:actionData xml:id="d48">
      <inkml:trace xmlns:inkml="http://www.w3.org/2003/InkML" xml:id="stk48" contextRef="#ctx0" brushRef="#br0">16279 12706 0,'0'0'6,"0"0"4,0 0 0,0 0-1,0 0 0,0 0 1,-21 46-1,8-26 0,-11 26 1,-22 37-1,-16 37 1,-4 12 0,4-3 3,8-26-5,8-20 2,13-25-1,13-21 0,3-8 1,5-12-1,-1-5-1,5-4 2,0-3 0,-1-5-4,-3 0 4,0-5-1,-1 1 0,1 0 0,4 4 1,-1 0-1,1 0 0,4 0 1,0 0 0,0 0-1,-1 0 0,1 4 0,0 0 1,4 1-1,0-1 0,0 4 1,0 0-1,0-8 0,0 0 1,0 0 0,71 46 0,7-63-1,108-82 0</inkml:trace>
    </iact:actionData>
  </iact:action>
  <iact:action type="add" startTime="319686">
    <iact:property name="dataType"/>
    <iact:actionData xml:id="d49">
      <inkml:trace xmlns:inkml="http://www.w3.org/2003/InkML" xml:id="stk49" contextRef="#ctx0" brushRef="#br0">12588 15203 0,'0'0'2,"0"0"0,0 0 7,-41 62 2,28 8-3,1 34 2,4 16-1,3 0 2,1-25-3,4-29 2,0-16-1,4-13 1,1-4-1,3-12 0,4-8 0</inkml:trace>
    </iact:actionData>
  </iact:action>
  <iact:action type="add" startTime="319908">
    <iact:property name="dataType"/>
    <iact:actionData xml:id="d50">
      <inkml:trace xmlns:inkml="http://www.w3.org/2003/InkML" xml:id="stk50" contextRef="#ctx0" brushRef="#br0">12720 14698 0,'0'0'7,"0"0"2,0 0 0,0 0 0,29 78 1</inkml:trace>
    </iact:actionData>
  </iact:action>
  <iact:action type="add" startTime="320059">
    <iact:property name="dataType"/>
    <iact:actionData xml:id="d51">
      <inkml:trace xmlns:inkml="http://www.w3.org/2003/InkML" xml:id="stk51" contextRef="#ctx0" brushRef="#br0">13378 15112 0,'0'0'5,"0"0"4,0 0 1,0 0-1,0 0 1,0 0-1,0 0 0,0 0 1,-49 82 0,-5 55-1,-12 74 0,-5 38 1,17-5-1,21-41 0,9-42 0,11-41 1,5-33-1,-5-20 1,-7-26-1,-9-16 1,4-25 0,-25-37-1,-12-71 0</inkml:trace>
    </iact:actionData>
  </iact:action>
  <iact:action type="add" startTime="320334">
    <iact:property name="dataType"/>
    <iact:actionData xml:id="d52">
      <inkml:trace xmlns:inkml="http://www.w3.org/2003/InkML" xml:id="stk52" contextRef="#ctx0" brushRef="#br0">12621 15509 0,'0'0'1,"0"0"2,0 0 3,0 0 4,70 42-1,13-22 0,37 1 1,8 0 0,-24-9 1,-26-8-3,-20-4 1</inkml:trace>
    </iact:actionData>
  </iact:action>
  <iact:action type="add" startTime="320692">
    <iact:property name="dataType"/>
    <iact:actionData xml:id="d53">
      <inkml:trace xmlns:inkml="http://www.w3.org/2003/InkML" xml:id="stk53" contextRef="#ctx0" brushRef="#br0">14483 15559 0,'0'0'6,"-46"74"4,13 26-1,8 32 0,13 1 2,4-22 2,4-24-6,4-33 3,0-29-1,0-21 0,0-4-2</inkml:trace>
    </iact:actionData>
  </iact:action>
  <iact:action type="add" startTime="320887">
    <iact:property name="dataType"/>
    <iact:actionData xml:id="d54">
      <inkml:trace xmlns:inkml="http://www.w3.org/2003/InkML" xml:id="stk54" contextRef="#ctx0" brushRef="#br0">14706 14859 0,'0'0'7,"0"0"3,0 0-1,17 46 0,4-13 1</inkml:trace>
    </iact:actionData>
  </iact:action>
  <iact:action type="add" startTime="321065">
    <iact:property name="dataType"/>
    <iact:actionData xml:id="d55">
      <inkml:trace xmlns:inkml="http://www.w3.org/2003/InkML" xml:id="stk55" contextRef="#ctx0" brushRef="#br0">15517 14789 0,'0'0'7,"0"0"2,0 0 0,0 0 1,0 0-1,-16 49 1,-9 13-1,-29 88 1,-16 81 2,4 43-5,12 3 3,29-20-1,21-42 1,8-29-1,0-32 1,-8-34 0,-8-21-2,-26-20 2,-7-26-1,-1-32 0,5-25 2,0-25-4</inkml:trace>
    </iact:actionData>
  </iact:action>
  <iact:action type="add" startTime="321344">
    <iact:property name="dataType"/>
    <iact:actionData xml:id="d56">
      <inkml:trace xmlns:inkml="http://www.w3.org/2003/InkML" xml:id="stk56" contextRef="#ctx0" brushRef="#br0">14926 15381 0,'0'0'7,"0"0"3,49 25 0,5 8-1,33 16 0,20 9 1,9-4 0,-12-12-2</inkml:trace>
    </iact:actionData>
  </iact:action>
  <iact:action type="add" startTime="321550">
    <iact:property name="dataType"/>
    <iact:actionData xml:id="d57">
      <inkml:trace xmlns:inkml="http://www.w3.org/2003/InkML" xml:id="stk57" contextRef="#ctx0" brushRef="#br0">15997 16031 0,'0'0'7,"0"0"2,62-17 0,9-8 1,20-12 0,0-4-1,-17 3 0,-20 5 2,-21 4-3,-16-4 2,-17-8-1,-13-17 1,-16-21-1,-12 5 0,-1 20 0,9 29 1,4 25-1,5 33 0,-18 54 1,13 54-1,17 24 1,24-11-1,9-26 0,16-33 1,13-41-1,8-37 1,20-30-1,34-37 0</inkml:trace>
    </iact:actionData>
  </iact:action>
  <iact:action type="add" startTime="321885">
    <iact:property name="dataType"/>
    <iact:actionData xml:id="d58">
      <inkml:trace xmlns:inkml="http://www.w3.org/2003/InkML" xml:id="stk58" contextRef="#ctx0" brushRef="#br0">17036 14598 0,'0'0'8,"0"0"3,0 0-3,-21 162 1,-8 111 1,-4 83 0,4 8-2,12-66 2,9-70-1,8-75 1,8-66 0,1-66 3,-9-21-6</inkml:trace>
    </iact:actionData>
  </iact:action>
  <iact:action type="add" startTime="322063">
    <iact:property name="dataType"/>
    <iact:actionData xml:id="d59">
      <inkml:trace xmlns:inkml="http://www.w3.org/2003/InkML" xml:id="stk59" contextRef="#ctx0" brushRef="#br0">17511 15443 0,'0'0'8,"0"0"0,0 0 2,0 0-1,0 0 1,0 0-1,0 0 1,0 0-1,-53 33 1,32 0 0,-4 25-2,9 25 2,11 25-1,18 24 2,12 9-3,0-13 1,-17-24 1,-16-17-1,-26-9 0,-19-20 1,-18-16-1,9-22 0,17-16 1,3-16-1,13-13 0,13-12 2,20-9-2,29-16 0,42-16 1,32 3 0,5 9-1,-21 20 0,-25 13 0,-4 12 1,0 1-1,4-1 1,5-8-1,-1-12 0,-12-9 0,-17 4 1,-20 5-1,-13 12 0,-12 13 1,-12 16-1,-34 24 1,-49 72-1,-25 77 1,24 34-2,46-37 2,42-50-1,33-33 1,33-33-1</inkml:trace>
    </iact:actionData>
  </iact:action>
  <iact:action type="add" startTime="324113">
    <iact:property name="dataType"/>
    <iact:actionData xml:id="d60">
      <inkml:trace xmlns:inkml="http://www.w3.org/2003/InkML" xml:id="stk60" contextRef="#ctx0" brushRef="#br0">17809 14801 0,'0'0'9,"0"0"-1,0 0 0,0 0 2,0 0-1,0 0 1,0 0-1,0 0 0,-25 42 1,21-42-1,0 0 1,4 0-2,0 0 2,0 0 0,-83-50-1,46 21 0,-4-4 1,-9-5-1,-4-3 1,1-4 0,-5-9 0,4 0-2,4 0 1,13 9 1,4 3-1,8 5 0,0-5 1,5-7-1,-1-13 1,4-9-1,-3-3 0,11 3 1,14 5-1,7-17 0,17-20 1,12-17-1,13 0 0,8 8 0,8 21 1,17 16 0,21 13-1,24 12 1,5 17-1,8 13 0,-1 11 1,-11 9-1,-1 5 1,-12 7-1,-20 0 1,-14-3-1,-19-5 1,-22 0-2,-12-4 1,-8 0 1,-8 0 0,-5 0-1,-4 0 0,1 0 1,-1 0 0,0 0 3,-4 0-9,0 0 5,1 4 2,3 4-3,-4 25 3,8 79-3,1 133 2,-9 102-1,-8 14 1,0-80-1,0-86-1,4-75 2,0-42 0,-5-28 0,1-13-2,-4-8 2,-21-4 0,-66-12-2,-211-59 2,-423-144-1</inkml:trace>
    </iact:actionData>
  </iact:action>
  <iact:action type="add" startTime="326023">
    <iact:property name="dataType"/>
    <iact:actionData xml:id="d61">
      <inkml:trace xmlns:inkml="http://www.w3.org/2003/InkML" xml:id="stk61" contextRef="#ctx0" brushRef="#br0">18612 14942 0,'0'0'9,"0"0"-1,0 0 1,21 45 1,-1 1-1,13 20 1,5 17-1,3 16 1,0 21 0,1 38-1,-1 36 0,-12 22 0,-8-5 1,-21-29-1,-13-21 0,-11-11 1,-18-10-1,-12-15 0,-28-5 1,-42 4-1,-34 4 0,-53 5 1,-24-13-1,-18-17 1,5-20-1,20-21 0,9-4 0,0-12 2,-9-5-3,-8-12 2,-8-4-1,-16-9 0,-9-7 1,0-1-1,-8-8 1,8-4-1,8 4 0,-16-8 1,4-5-1,-17-3 1,0-5-2,5 0 2,4 0-1,28 1 1,26-9-1,24 0 2,21-13-2,8-16 0,17-16 1,-4-21 0,16-38-2,17-28 1,-1-46 2,5-46-3,8-37 2,21-24-1,29 16 1,12 24-1,13 26 0,-5 41 0,-20 25 0,-33 24 1,-17 34-1,-8 25 1,8 28-1,17 30 0,4 24 0,4 17 1,-9 34-1,-11 53 0,-5 70 2,12 66-2,21 30 0,21-13 0,21-33 0,12-33 1,13-33-1,11-38 0,5-32 1,5-22-1,-1-20 2,0-20-3,-4-9 1,21-104 0,-5-111 0</inkml:trace>
    </iact:actionData>
  </iact:action>
  <iact:action type="add" startTime="326894">
    <iact:property name="dataType"/>
    <iact:actionData xml:id="d62">
      <inkml:trace xmlns:inkml="http://www.w3.org/2003/InkML" xml:id="stk62" contextRef="#ctx0" brushRef="#br0">9741 14023 0,'0'0'1,"0"0"-1,21 45 4,29 22 6,57 61 0,59 42 0,8 16 0,-25-25 0</inkml:trace>
    </iact:actionData>
  </iact:action>
  <iact:action type="add" startTime="330394">
    <iact:property name="dataType"/>
    <iact:actionData xml:id="d63">
      <inkml:trace xmlns:inkml="http://www.w3.org/2003/InkML" xml:id="stk63" contextRef="#ctx0" brushRef="#br0">18310 14706 0,'0'0'2,"0"0"1,0 0 12,0 0-11,0 0 4,0 0 2,33 74-1,-16-20 1,3 17-1,5 20 0,4 20 1,-8 14 0,-5-1-1,-12-8 0,-12-4 1,-13 4-1,-7-1 0,-14 6 1,-8-6-1,-3-3 0,-18-4 1,-7-5-1,-5-16 1,-8-12-1,-4-5 0,-4-3 1,-13-5-1,-4 0 0,-8-4 1,-9-9-1,-7 1 1,-5-4 0,-8-1-2,0 5 2,-9 8-1,5 0 2,12-9-3,9-3 1,20-13 0,0-4 1,13 0-1,8 0 1,-13 0-1,-8-4 1,-20 0-1,-5-5 0,-4-3 1,9 4-1,16-1 0,4 1 1,0 0-1,13-5 1,3-3-1,13-5 0,21-4 0,12-4 1,9-4-1,8 0 1,-1-4 1,1-5-4,0-3 3,-9-13-1,-7-21 0,-9-25 2,0-32-3,-1-26 1,10-7 1,7 11 0,5 30 0,12 28-2,4 18 1,8 11 0,1 9 1,3 8-1,1 0 1,4 5-1,0-1 0,-1 0 1,1 5 0,0 3-2,4 5 2,-1 0 0,1 4-2,0-1 1,0 1 2,0 4-3,0 4 1,-5 17 3,-7 37-3,-1 37-1,-3 25 1,-1 1 2,0-10-2,1-7 1,-1-9 0,4-16-1,5-21 1,4-17-2,4-12 0,-1-17 1,1-12 0,0-24 1,0-63 0,16-120-1,22-67 0,3 38 1,-12 67-2,-13 78 2,0 41 0,-12 25-1,13 17 0,8 12 1,28 21-1,50 33 0,30 16 0,7 1 0,-20-17 0,-33-17 2,-21-16-3,-21-13 1</inkml:trace>
    </iact:actionData>
  </iact:action>
  <iact:action type="add" startTime="332118">
    <iact:property name="dataType"/>
    <iact:actionData xml:id="d64">
      <inkml:trace xmlns:inkml="http://www.w3.org/2003/InkML" xml:id="stk64" contextRef="#ctx0" brushRef="#br0">11889 16668 0,'0'0'7,"0"0"2,91-20 1,54-1 0,53-4-1,26 4 1,3 9 2,1 8-3,8 8 1,8-4 0,-17 4-1,-24 0 0,-42-4 1,-37-4 0</inkml:trace>
    </iact:actionData>
  </iact:action>
  <iact:action type="add" startTime="339437">
    <iact:property name="dataType"/>
    <iact:actionData xml:id="d65">
      <inkml:trace xmlns:inkml="http://www.w3.org/2003/InkML" xml:id="stk65" contextRef="#ctx0" brushRef="#br0">7747 15054 0,'0'0'2,"0"0"-1,0 0 19,0 0-18,0 0 4,42-17 4,-18 5-1,5-5 1,9 1-1,-9-1 0,4 0 1,0 1-1,4-5 0,4 0 1,5-7-1,8-6 2,16-11-3,13-1 2,8 5-1,0 8 0,-17 8 1,-7 8-1,-14 9 0,-3-4 1,0 3-1,3-3 1,9-5-1,9 5 1,12 4-1,24 12 0,46 12 1</inkml:trace>
    </iact:actionData>
  </iact:action>
  <iact:action type="add" startTime="340161">
    <iact:property name="dataType"/>
    <iact:actionData xml:id="d66">
      <inkml:trace xmlns:inkml="http://www.w3.org/2003/InkML" xml:id="stk66" contextRef="#ctx0" brushRef="#br0">16874 14863 0,'0'0'6,"0"0"3,0 0 1,0 0-1,0 0 1,0 0-1,62 54 0,5-37 1,19-1-1,39 1 0,28 3 3,41 5-3,25-4 2,5-9-2,-13 1 0,-21-9 0,-29 0 0,-36 0 1,-39-4-1,-23 0 1,-22-4-1,-16-4 1</inkml:trace>
    </iact:actionData>
  </iact:action>
  <iact:action type="add" startTime="340776">
    <iact:property name="dataType"/>
    <iact:actionData xml:id="d67">
      <inkml:trace xmlns:inkml="http://www.w3.org/2003/InkML" xml:id="stk67" contextRef="#ctx0" brushRef="#br0">12642 14619 0,'0'0'7,"0"0"1,0 0 3,-37-17-2,24 13 0,5-4 0,4 4 1,0 0-1,-1 0 0,1-1 0,4 1 1,0 0-1,0 0 1,0 0-1,0 4 1,0 0 0,42-33-1,-1 20 1,17 5-2,25 0 2,12-1-1,17-3 0,8 0 7,-5 3-11,-3 5 3,0 4 2,0 0 0,8-4 0,4 0-2,8 0 2,5 8-1,-5-4 0,-4 0 1,9-4-1,-1 0 0,-7 8 1,-5 0-1,-8 0 0,-9-4 1,1-4-1,-1 0 0,-3 4 1,-5 4-2,-4 4 2,-12-4 0,-5 0-1,-3-4 0,-5-4 1,9 0-1,4 4 0,8 4 2,4 0-3,-4 5 3,-17-1-4,-3-4 3,-13-4 0,-5-4 0,9 0-2,5 0 2,7 4-1,13 4 0,0 4 1,-9 5-1,-11-1 0,-18 0 1,-11-3-1,-9-1 1,-9-4 0,-3 0-2,-5 0 2,-4 1 0,1-5-2,-5 0 2,0 0-2,0 0 4,4 0-3,-8 0-2,5 0 3,-5 0-1,0 0 2,0 0-3,0 0 1,0 0 1,0 0-2,-125-25 2,39 21 0,-14 4-1,-16-5 0,-16-3 1,-13 0 0,-4 4-2,4 4 2,1 0-1,-9-4 1,-1 4-1,1 4 0,-8 0 2,-9 4-3,-8 0 2,9 1 0,-5 7-2,4 1 2,1-1 0,7 5-1,9 0-1,21 4 1,20-9 1,-4 1-1,-4-1 1,-4 1-1,8-5 2,5 1-4,-1 3 3,-12 1 0,-4-1-1,16-3 0,9-5 2,24-4-3,21 0 1,12-4 0,9 0 2,8 5-3,9-1 2,7-4-1,-3 0 0,7 0 0,1 0 0,4 0 1,0 0-1,0 0 1,0 0-1,-1 0 0,1 0 1,0 0 0,0 0-1,4 0 0,0 0 0,4 0 1,0 0-1,5 0 2,11 0-3,17 0 2,30-4-1,24-1 1,4 1-1,-12 0 0,-13 0 1,-8 0-1,0 4 1,8 0-1,21 0 0,0 0 0,17-4 1,-13 0-2,-20 4 2,-9 0 1,4 0-3,21 0 2,21 4-1,20 0 1,-16 0-1,-12 0 0,-5 0 2,17 5-3,29-1 1,12-4-1,-8 0 3,-9-4-3,9 0 2,9 0-1,-5-4 2,-13 0-3,-16 4 1,1 4 1,15 0-1,1 0 1,-21-4-1,-29 4 1,-25 1-2,-8 3 1,0 0 1,4 5-1,8 3 1,1-4-1,-1-3 0,-12-1 1,-13-4-1,-11-4 1,-14 0-2,-12-4 3,-3 0-3</inkml:trace>
    </iact:actionData>
  </iact:action>
  <iact:action type="add" startTime="345327">
    <iact:property name="dataType"/>
    <iact:actionData xml:id="d68">
      <inkml:trace xmlns:inkml="http://www.w3.org/2003/InkML" xml:id="stk68" contextRef="#ctx0" brushRef="#br0">19096 14830 0,'0'0'1,"0"0"3,0 0 4,0 0 4,0 0-5,0 0 2,0 0 1,46-21-1,-26 9 1,1 0-1,-5-1 1,1 1-1,0-1 0,-5 1 0,-4-1 1,1 1-1,-1 4 1,0-1-1,0-3 1,5 0-1,3-1 1,1 1-1,4-1 0,8 1 1,4 0-1,8-5 0,17-4 3,12 1-5,13 3 3,4 9 0,-4 8-2,-5 8 2,-7 4-1,-9 1 2,-4-5-3,4 0 2,12 5-1,21-1 0,9 5 0,3-1 2,-20 1-3,-12-1 1,-17-3 1,-9-1-1,-3-3 0,7 3 1,22 0 0,12 1-1,12-5 0,-4-4 1,-12 0-2,-17 1 2,-12-5-1,0 0 1,0 4-1,20-4 1,21 0 0,17 0-2,-5-4 1,-15 4 2,-22-5-3,-12 1 2,-9 4 0,-3 0-2,8 0 1,8-4 2,16 0-3,13 0 2,5 0 0,-10 0-1,-15 4 0,-22-5 3,1 1-5,-4 0 1,3 0 2,9 0 0,21 0-1,16 0 0,0-1 1,-4 5-2,-12 0 2,-9 0-1,0 0 0,17 0 0,25 5 1,16-5-1,1 0 1,7-9 0,1-16-2,3-28 2</inkml:trace>
    </iact:actionData>
  </iact:action>
  <iact:action type="add" startTime="348958">
    <iact:property name="dataType"/>
    <iact:actionData xml:id="d69">
      <inkml:trace xmlns:inkml="http://www.w3.org/2003/InkML" xml:id="stk69" contextRef="#ctx0" brushRef="#br0">21260 9303 0,'0'0'2,"0"0"1,0 0 6,0 0 0,0 0 1,0 0-1,0 0 1,0 0-1,0 0 0,41 54 1,-12-9-1,8 17 0,1 5 1,-5-14-1,-4-7 1,-9-9-1,-3-8 2,-5-8-3,1-5 1,-9-3 1,4-1-1,0-3 0,-3-1 1,-1 0-1,0-4 1,0 0-1,0 1 0,4-1 0,1 0 1,3-4-1,21-13 1,54-28 0,91-58-1,83-55 0,-1-7 0,-40 8 2,-55 33-3,-53 33 2,-38 29-1,-24 20 0,-13 14 0</inkml:trace>
    </iact:actionData>
  </iact:action>
  <iact:action type="add" startTime="349721">
    <iact:property name="dataType"/>
    <iact:actionData xml:id="d70">
      <inkml:trace xmlns:inkml="http://www.w3.org/2003/InkML" xml:id="stk70" contextRef="#ctx0" brushRef="#br0">21442 13062 0,'0'0'6,"0"0"11,0 0-15,0 0 7,0 0 1,0 0-1,0 0 1,0 0-1,54 29 0,-17 21 1,17 33 0,8 20 0,0 5 2,0-5-5,-12-7 3,-1-5-2,-3-4 2,-5-21-1,-12-16 0,-8-17 0,-5-13 1,-3-7 0,-1-9-2,9-17 2,33-49-1,107-153 0,158-240 0,74-104 1,-21 45 3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191">
    <iact:property name="dataType"/>
    <iact:actionData xml:id="d0">
      <inkml:trace xmlns:inkml="http://www.w3.org/2003/InkML" xml:id="stk0" contextRef="#ctx0" brushRef="#br0">10768 3891 0,'0'0'2,"0"0"1,0 0 5,57-8 1,22 0 1,41-9-1,46-16 1,24 0 1,33-8 16,30-17-27,-1 0 0,46-8 9,16 8 0,26 8 0,11 0 1,1 9-1,8 8 1,-13 8-1,-20 8 1,0 17 0,-21 0-1,13 33 0</inkml:trace>
    </iact:actionData>
  </iact:action>
  <iact:action type="add" startTime="15114">
    <iact:property name="dataType"/>
    <iact:actionData xml:id="d1">
      <inkml:trace xmlns:inkml="http://www.w3.org/2003/InkML" xml:id="stk1" contextRef="#ctx0" brushRef="#br0">4851 10019 0,'0'0'1,"0"0"2,0 0 6,0 0 0,0 0 1,0 0-1,42 0 1,15 0-1,30-4 0,25 0 1,4 4-1,20 4 2,26 4-3,20 5 2,8-1-1,17 0 1,-4 1-2,-1-5 2,5-4 0,-8 0-1,-5 1 1,13-1-1,8-4 1,-4 0-2,13 4 3,12 0-2,-9 0 0,13 4 0,8-3 0,-20-1 1,-5 4-1,1 0 0,-21-4 1,-9 1 0,9 3-1,-1 0 1,-11-4-1,11 5 0,14-5 0,-5-4 1,-9 0-1,13 0 1,1 0-1,-14 0 0,5 0 0,8 0 1,-8-4-1,-4-5 1,-4-3-2,-5-1 2,-12 1 0,0 0 0,-8 3-1,0 5 0,-1 0 7,5 4-12,4 0 4,9 0 5,-13 0-8,-1 0 5,-19 0 1,-9 0-3,-5 0 1,-3 0 2,0 0-3,-5 4 1,1 0 0,12 5 1,4-1 0,4 0-2,9 0 2,3 5-1,-7-5 0,3 0 1,1-3-1,-1-1 1,5 0 0,8 0-1,12 0 0,4-4 0,17 0 0,9 4 0,7-4 1,13 0-1,4 4 1,0-4 1,13 5-4,-1 3 3,5-4 1,12 4-4,33 5 3,34-5-1,61 0 1</inkml:trace>
    </iact:actionData>
  </iact:action>
  <iact:action type="add" startTime="20812">
    <iact:property name="dataType"/>
    <iact:actionData xml:id="d2">
      <inkml:trace xmlns:inkml="http://www.w3.org/2003/InkML" xml:id="stk2" contextRef="#ctx0" brushRef="#br0">16407 4016 0,'0'0'2,"0"0"1,0 0 15,0 0-17,0 0 7,-42 33 1,1 16 1,-21 26-1,-33 24 1,-17 1 0,-12-1 1,16-20-1,1-9-1,8 5 0,-1 7 1,-11 5 0,-1-4-2,17-25 2,24-25-1,26-20 2,20-13-2,8-13 1,5-12-1,8-20 0,8-17 1,13-13-1,12-3 0,12-1 2,4 9-1,5 7-6,4 14 5,-5 16 1,-3 20-1,0 13 1,7 13 0,26 7-1,16 9 0,13 4 1,-5 5-1,-16-1 0,-13 0 0,-12 1 2,-12-1 0,-13 0-2,-8-4 1</inkml:trace>
    </iact:actionData>
  </iact:action>
  <iact:action type="add" startTime="21426">
    <iact:property name="dataType"/>
    <iact:actionData xml:id="d3">
      <inkml:trace xmlns:inkml="http://www.w3.org/2003/InkML" xml:id="stk3" contextRef="#ctx0" brushRef="#br0">16891 4707 0,'0'0'6,"0"0"4,0 0-1,0 0 0,0 0 0</inkml:trace>
    </iact:actionData>
  </iact:action>
  <iact:action type="add" startTime="21575">
    <iact:property name="dataType"/>
    <iact:actionData xml:id="d4">
      <inkml:trace xmlns:inkml="http://www.w3.org/2003/InkML" xml:id="stk4" contextRef="#ctx0" brushRef="#br0">17619 4541 0,'0'0'7,"0"0"2,0 0 0,0 0 1,0 0-1,0 0 0,0 0 0</inkml:trace>
    </iact:actionData>
  </iact:action>
  <iact:action type="add" startTime="21725">
    <iact:property name="dataType"/>
    <iact:actionData xml:id="d5">
      <inkml:trace xmlns:inkml="http://www.w3.org/2003/InkML" xml:id="stk5" contextRef="#ctx0" brushRef="#br0">18066 4637 0,'0'0'7,"0"0"2,0 0 1,0 0-2,58 4 0</inkml:trace>
    </iact:actionData>
  </iact:action>
  <iact:action type="add" startTime="21864">
    <iact:property name="dataType"/>
    <iact:actionData xml:id="d6">
      <inkml:trace xmlns:inkml="http://www.w3.org/2003/InkML" xml:id="stk6" contextRef="#ctx0" brushRef="#br0">18877 4637 0,'0'0'7,"0"0"2,0 0 0,0 0 1</inkml:trace>
    </iact:actionData>
  </iact:action>
  <iact:action type="add" startTime="22087">
    <iact:property name="dataType"/>
    <iact:actionData xml:id="d7">
      <inkml:trace xmlns:inkml="http://www.w3.org/2003/InkML" xml:id="stk7" contextRef="#ctx0" brushRef="#br0">20346 3850 0,'0'0'6,"0"0"4,0 0 0,0 0-1,-29 41 0,-34 59 1,-44 49-1,-17 16 1,25-57-1,24-42 1,13-20-1,4-13 0,-4-4 1,0 0 0,-4-4 0,4-4 0,8-5-2,8-8 1,9-8 0,4-4 1,4-8-1,4-13 2,13-8-3,12-13 1,21-32 0,24-30 1,25-8-1,5 17 1,-5 32-1,5 26 1,7 24 1,18 26-1,20 7-4,12 26 4,0 16-1,-20 16 1,-25-8 1,-21-16-3,-16-8 1,-13-9 0,-12-4 1,-13-4-2,-3-5 2</inkml:trace>
    </iact:actionData>
  </iact:action>
  <iact:action type="add" startTime="22898">
    <iact:property name="dataType"/>
    <iact:actionData xml:id="d8">
      <inkml:trace xmlns:inkml="http://www.w3.org/2003/InkML" xml:id="stk8" contextRef="#ctx0" brushRef="#br0">12956 6243 0,'0'0'7,"0"0"2,0 0 1,0-58-1,8-16 0,9-59 1,12-49 1,8-29 1,-4-4-3,0 8 0,9 4 0,-5 16 1,4 22 0,-7 12-2,11 3 3,5 26-3,16 8 2,25 25-1,16 8 0,9 25 3,-8 25-5,-25 17 2,-13 16 0,-8 8 0,-4 17 0,-13 8 1,-20 17 0,-25 8-1,-33 41 4,-41 25-9,-21-8 6,-5-25-1,26-33 2,28-25 0,17-12 0,13-9 3,7-3-12,9-5 7,9 0 0,16 0 0,33 0 0,41 13 1,37 12-2,13 12 3,-4 13-2,-29 4 3,-33 0-1,-34-4-7,-28-4 6,-29-9-1,-38 13 1,-53 12-2,-54 0 2,-21-12-1,13-17 1,24-12 3,25-12-7,46-9 3</inkml:trace>
    </iact:actionData>
  </iact:action>
  <iact:action type="add" startTime="25367">
    <iact:property name="dataType"/>
    <iact:actionData xml:id="d9">
      <inkml:trace xmlns:inkml="http://www.w3.org/2003/InkML" xml:id="stk9" contextRef="#ctx0" brushRef="#br0">14785 3171 0,'0'0'9,"0"0"-2,0 0 2,0 0 1,0 0-1,0 0 0,0 0 1,0 0-1,0 0 0,0 0 1,4 75-1,4-17 0,-4 33 1,-4 49-1,-4 59 4,-8 83-5,-9 57 2,-4 30 0,1-1-1,-5-49 4,12-46-9,-16-29 5,4-24 0,4-13 1,0 0 0,5 0-2,11-8 1,9 4 2,5 4-2,11-13 0,1-24 0,-1-42 0,9-37 1,12-24-1</inkml:trace>
    </iact:actionData>
  </iact:action>
  <iact:action type="add" startTime="27294">
    <iact:property name="dataType"/>
    <iact:actionData xml:id="d10">
      <inkml:trace xmlns:inkml="http://www.w3.org/2003/InkML" xml:id="stk10" contextRef="#ctx0" brushRef="#br0">15406 5597 0,'0'0'6,"0"0"4,41-4-1,29-8 1,54-17-1,25-9 1,-8 1 0,-13 4-2,-4 8 2,9 0-1,3 5 1,17 3-1,25 5 1,25 8-1,41 4 0,8 0 1,13-5-1,-4 1 0,-17-4 1,13 0-1,3 4 0,17-5 5,21 5-7,8-4 3,9 0 0,-1 8-2,-3-9 2,-13 9-1,-25-4 1,-17 4-1,-12 4 1,-12 0 0,-9 5-1</inkml:trace>
    </iact:actionData>
  </iact:action>
  <iact:action type="add" startTime="28524">
    <iact:property name="dataType"/>
    <iact:actionData xml:id="d11">
      <inkml:trace xmlns:inkml="http://www.w3.org/2003/InkML" xml:id="stk11" contextRef="#ctx0" brushRef="#br0">6936 15116 0,'0'0'8,"0"0"0,0 0 1,0 0 1,0 0 0,0 0-1,50-13 0,-17 5 0,13-4 1,7-1-1,14 1 1,7 4-1,9 3 0,12 5 2,21 0-2,25 5 0,12-1 0,0 0 1,0-4 0,-4 0-1,0-4 1,0 0-1,0-1 0,-9 1 0,5-4 1,-13-4-1,5-1 0,-5 9 1,5 0-1,4-4 0,3-5 1,-3 1-1,-9 8 1,5-1-1,-1 1 0,1-4 2,-17-4-3,-12 3 2,-9 5-1,4 4 0,17-4 0,13-4 2,-13-5-3,-29 1 1,-17 4 1,-8 4-1,1 4 1,15 0 0,18 4-2,7-4 2,-8-4 0,-16-1-2,-17 1 2,-12 4 0,0 0-2,12 4 2,21 1 0,25-1-1,-1-4 0,-7-4 0,-21-1 0,-13 5 2,-8 0-3,17 5 2,28 3 0,17-4-2,0-4 1,-20-4 2,-21 0-3,-13 4 2,9 0-1,16 4 1,16 0 0,9-8-2,-8 0 2,-17 0-1,-24-1 0,3 5 0,13 0 1,29 0-1,12 0 1,-4 0-1,-24-4 0,-30 4 1,-8 0 1,8 0-4,21 0 2,21 4 2,8-4-2,-17-4 0,-12 0 0,-16 0 0,-9 4 1,9 0-1,16 0 2,12 0-4,0 4 3,-16-4-1,-16 0 1,-13-8-1,8-5 1,33-7-1</inkml:trace>
    </iact:actionData>
  </iact:action>
  <iact:action type="add" startTime="35266">
    <iact:property name="dataType"/>
    <iact:actionData xml:id="d12">
      <inkml:trace xmlns:inkml="http://www.w3.org/2003/InkML" xml:id="stk12" contextRef="#ctx0" brushRef="#br0">6825 13294 0,'0'0'1,"-46"-4"2,5 0 7,-13-9-1,0 1 0,9 0 1,7-1-1,9 1 0,9-1 1,3 5-1,5 0 1,4-1-1,3 1 0,1 0 1,0 0-1,4 3 1,0 1-1,0 0 0,0 0 0,0 0 1,0 0-1,0 0 0,0 4 1,0 0-1,0 0 1,0 0-1,0 0 2,0 0-3,0 0 1,0 0 0,0 0 1,0 0-1,95-17 0,-78 17 1,8 0-1,-9 0 0,9 0 1,4-4-2,8 0 2,5-5 0,7 1-1,1 0 0,4 4 0,0 4 1,-1 0-1,5 4 1,0 4-1,0 0 1,-4-3-1,0-5 2,-1 0-1,-3-5 0,4 1-1,0-4 0,-1 0 2,1 4-3,-4-1 1,-9 5 0,-8 5 1,5 7-1,7 9 0</inkml:trace>
    </iact:actionData>
  </iact:action>
  <iact:action type="add" startTime="36419">
    <iact:property name="dataType"/>
    <iact:actionData xml:id="d13">
      <inkml:trace xmlns:inkml="http://www.w3.org/2003/InkML" xml:id="stk13" contextRef="#ctx0" brushRef="#br0">4181 13352 0,'0'0'8,"0"0"1,0 0 0,0 0 0,-8-75 1,32-16-1,26-49 1,16-14 5,0 18-10,-16 28 4,-8 30 1,-9 15 0,8 5-2,9 9 1,-5 7 0,9 13 1,8 13 0,17 12-2,7 12 2,26 13 0,-8 8-2,-17 12 2,-30 5 0,-19 16-1,-30 8-1,-25 25 3,-32 17-3,-30 12 3,-12-20-2,8-26 0,9-15 0,12-18 0,12-16 1,9-12-1,-1-13 1,-11-12-1</inkml:trace>
    </iact:actionData>
  </iact:action>
  <iact:action type="add" startTime="37621">
    <iact:property name="dataType"/>
    <iact:actionData xml:id="d14">
      <inkml:trace xmlns:inkml="http://www.w3.org/2003/InkML" xml:id="stk14" contextRef="#ctx0" brushRef="#br0">7909 13174 0,'0'0'6,"0"0"5,0 0-3,0 0 2,0 0-1,0 0 1,0 0-1,0 0 0,-42-21 1,42 17-1,0 4 0,0 0 1,0 0-1,0 0 1,0-4-1,0 0 0,0 0 1,0 0-1,0 4 0,0-5 0,0 1 1,0 4-1,0-4 1,0 0-1,0 4 0,0 0 1,0 0-1,0 0 1,0 0-1,0 0 0,0 0 1,0 0-1,0 0 0,0 0 1,87 4 0,-50 0-1,9-4 0,4-4 1,7 0-1,-3 0 0,-4 0 1,-13 0-1,-4-1 0,-8 5 1,-8 0 1,-5 0-3,0 0 1,-3 0 3,-5 0-5,4 0 2,-8 0 0,4 0 2,0 0-3,-4 0 2,0 5 1,0-5-4,0 0 3,0 0-1,0 0 1,0 0-2,-99 45 2,74-37 0,0-3-1,1-1 0,3 0 1,4 0-1,9-4 0,-4 0 2,3 0-2,5 0-1,0 0 2,0 0-1,0 0 0,0 0 1,0 0-1,-1 0 0,5 0 3,0 0-4,0 0 1,5 0 0,-1 0 2,0 0-4,-4 0 2,0 0 3,0 0-4,83-29 1,-46 17 1,4 3 0,-4 1-2,1 4 2,-5 0-1,-8 4 0,-1 0 2,-7 0-2,-5 0 0,-3 0 0,-1 0 1,-4 0-1,0 0 0,0 0-1,1 0 3,-5 0-2,0 0 0,0 0 0,0 0 1,0 0-1,0 0 2,0 0-4,-96 16 4,63-7-2,0-1 0,0 0 0,0-4 1,4 0-1,4 1 0,0-5 1,5 0 0,3 0-2,1 0 2,3 0 0,1 0-2,-1 0 1,1 0 1,0 0-2,3 0 3,1 0-3,0 0 1,-1 0 1,5 0-1,0 0 1,0 0-1,0 0 0,0 0 2,0 0-2,-1 0-1,5 0 1,0 0 1,0 0 0,0 0-2,0 0 2,0 0-1,0 0 0,0 0 1,0 0 1,0 0-3,0 0 1,0 0 0,100-21 1,-71 8-1,0 1 2,0 4-2,-5-1 0,-3 1 1,-4 0-1,-5 4-1,1 0 2,-5-1-1,0 5 1,-4 0 0,0 0-2,0 0 3,1 0-4,-1 0 5,0 0-5,0 0 2,0 0 1,0 0-1,-4 0 0,0 0 1,0 0 1,0 5-4,4-1 3</inkml:trace>
    </iact:actionData>
  </iact:action>
  <iact:action type="add" startTime="44077">
    <iact:property name="dataType"/>
    <iact:actionData xml:id="d15">
      <inkml:trace xmlns:inkml="http://www.w3.org/2003/InkML" xml:id="stk15" contextRef="#ctx0" brushRef="#br0">3511 12358 0,'0'0'2,"0"0"1,0 0 6,0 0 1,0 0-1,0 0 0,0 0 1,29 71-1,-25 28 1,-8 79-1,-9 112 1,-3 157 1,-9 133-1,8 16-1,17-58 0,0-111 2,0-113-3,9-94 2,-9-67-1,0-45 0,0-34 0</inkml:trace>
    </iact:actionData>
  </iact:action>
  <iact:action type="add" startTime="46067">
    <iact:property name="dataType"/>
    <iact:actionData xml:id="d16">
      <inkml:trace xmlns:inkml="http://www.w3.org/2003/InkML" xml:id="stk16" contextRef="#ctx0" brushRef="#br0">12046 5601 0,'0'0'6,"0"0"5,0 0-1,0 0-2,0 0 1,0 0 1,0 0-1,0 0 1,54 5-1,-25-5 0,12 0 1,9 0-1,4 4 0,3 0 1,-3 4-1,-4 0 0,0 9 0,-1-1 2,-3 1 1,-1 0-1,5-5-4,-9-4 3,9 1 0,8-5-2,0-4 1,4-4 0,0-1 1,-4 5-1,4 5 1,0 3-1,4 0 1,0 5-1,0-5 0,-3-4 0,-6 0 1,1-4-1,0-4 1,9 0 0,-10 0-3,6 0 3,3 4-1,4 4 3,5 0-2,-1 0-1,0-4 2,5-4-7,-4 0 6,-1-5-1,-8 1 1,0 4 0,-12 0-2,4 4 1,0 0 2,8 0-3,0 0 3,1-4-3,7-5 1,-4-3 1,1 0-1,-9 3 4,0 5-6,0 4 1,8 4 3,1-4-3,-1 0 1,4-8 1,1 0-1,-5-5 0,-8-3 1,-8 3-1,-4 5 0,-5 4 0,5 4 1,4 4 1,8 0-4,8 0 3,0-8 1,1-4-3,-5-4 1,-8-5 2,-8 5-3,-5-1 1,1 5 0,20 0 1,58-1 0,108-7-1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0:47:57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266">
    <iact:property name="dataType"/>
    <iact:actionData xml:id="d0">
      <inkml:trace xmlns:inkml="http://www.w3.org/2003/InkML" xml:id="stk0" contextRef="#ctx0" brushRef="#br0">4781 5991 0,'0'0'3,"0"0"-3,0 0 12,0 0-5,0 0 1,0 0 2,0 0 0,0 0-1,66-21 0,-33 21 1,4-4-1,1 4 0,7-4 1,1-1-1,3 1 0,9-4 1,0 0-1,4-1 2,0 1 0,4 4-1,1 0-1,3 4 0,4 0 1,1 0-1,-1 0 1,5-4-2,-5-5 2,5 5-1,4 0 1,-5 0-2,1 4 2,-5 4 0,-7 0-1,3 0 2,-8-4-4,0 0 3,4-4-1,9 0 1,8 4-1,8 4 0,4 0 2,-4 5-2,-8-5 1,3-4-1,14 0 0,16 4 1,16 0-1,4 4 1,5 1 0,16-1-1,9 0-1,16 5 2,29 7-1,8 1 2,-8 0-2,25 0 1,-4-1-5,-25-3 4,8-1 0,-17-3 1,-16-5 0,-16-4-1,-30-4 0,-32-8 0</inkml:trace>
    </iact:actionData>
  </iact:action>
  <iact:action type="add" startTime="14493">
    <iact:property name="dataType"/>
    <iact:actionData xml:id="d1">
      <inkml:trace xmlns:inkml="http://www.w3.org/2003/InkML" xml:id="stk1" contextRef="#ctx0" brushRef="#br0">6258 5597 0,'0'0'8,"0"0"-1,0 0 3,0 0-1,0 0 0,0 0 1,0 0-1,0 0 1,0 0-1,45 42 3,-32-38-5,-1 0 2,5 0 0,-1-4 1,5 0-1,8-4 1,4 0-1,0 0 1,4 4-1,1 0 0,-1 0 0,4 4 1,5 0-1,16 0 2,12-4 0,21-4-2,9-4 1,-5-1-1,0 5 1,1 8-1,3 1 1,5-1-2,-1-4 1,-3-4 1,-13-5-1,-21 5 0,-12 0 1,-12 4 1,-5 4-3,-4 0 2,-4 0-2,0 1 1,0-1 1,1 0-1,-6 0 1,1-4-1,-8-4 1</inkml:trace>
    </iact:actionData>
  </iact:action>
  <iact:action type="add" startTime="16336">
    <iact:property name="dataType"/>
    <iact:actionData xml:id="d2">
      <inkml:trace xmlns:inkml="http://www.w3.org/2003/InkML" xml:id="stk2" contextRef="#ctx0" brushRef="#br0">9787 5858 0,'0'0'8,"0"0"0,0 0 3,0 0-4</inkml:trace>
    </iact:actionData>
  </iact:action>
  <iact:action type="add" startTime="16420">
    <iact:property name="dataType"/>
    <iact:actionData xml:id="d3">
      <inkml:trace xmlns:inkml="http://www.w3.org/2003/InkML" xml:id="stk3" contextRef="#ctx0" brushRef="#br0">9303 5535 0,'0'0'6,"-29"-41"4,0-9-1,-4-33 1,0-33-1,0-16 0,8 3 1,8 18-1,9 20 1,16 8-2,9-4 2,28-8-1,34-9 0,12 5 0,4 16 1,-12 25-1,-17 33 4,-8 25-1,8 17-5,29 24 1,21 34-1,8 7 2,-4 26 1,-16 8-1,-26 0 1,-28-8-1,-25-21 0,-21-13 1,-16 1-1,-26 12 1,-40 16 0,-34 1-1,-41-9 0,-25-17 1,-4-20-1,12-12 1,38-21-1,45-21 0,33-21 0,21-24 2</inkml:trace>
    </iact:actionData>
  </iact:action>
  <iact:action type="add" startTime="18643">
    <iact:property name="dataType"/>
    <iact:actionData xml:id="d4">
      <inkml:trace xmlns:inkml="http://www.w3.org/2003/InkML" xml:id="stk4" contextRef="#ctx0" brushRef="#br0">13432 7038 0,'0'0'7,"0"0"2,0 0 1,0 0-1,0 0 1,0 0-2,0 0 2,0 0-1,0 0 1,0 0-1,0 0 0,0 0 1,0 0-1,0 0 0,0 0 0,0 0 1,0 0-1,0 0 1,0 0-1,0 0 0,0 0 1,0 0-1,0 0 0,0 0 1,-17 41-1,17-41 0,5 0 1,-1 0-1,4 0 1,4 0-1,9 0 0,8-4 1,17-8-1,7-5 0,9 5 0,-4 0 1,0 3-1,0 5 0,-8 4 2,4 0-3,-1 0 2,-3-4-1,0 0 2,-1 0-3,-3 0 2,-5-5-1,-4 1 2,1 0-3,-9-1 1,0 1 0,-13 0 0,5 0 0,0 3 1,-5-3 0,-3 0-1,-1 0 0,0-1 0,-3 1 1,-1 0-1,0-1 1,0-3-2,5-9 2,3-12 0,9-21-1,12-20 1,5-26-1,-1-24 0,-8-12 0,0-1 1,-16 21-1,-5 29 0,-3 21 1,-9 8-1,-4 0 1,-1-8-1,-3-5 0,0 5 1,0 8-1,3 8 0,-7 9 1,4 12-1,-1 8 0,1 5 6,4 3-11,0 5 5,-4 0 1,-1 0-1,1-1 1,-4 1-1,-9-4 1,-16-5-1,-34-8 0,-32 0 0,-21 5 1,-25 7-1,-8 1 0,4 4 1,20 3-1,22 10 0,11 3 1,13 4-1,17-4 0,16 1 1,13-5-1,12 0 0,8-4 0,5 0 1,3 4-1,1 0 0,4 0 1,-1 1-1,1 7 1,0 13-1,-5 20 1,-3 30-1,-1 49 0,5 46 0,8 16 1,4 5-1,8-26 0,8-20 1,5-16-1,4-22 1,-4-20-1,-1-21 0,1-12 0,4-12 1,4-13-1</inkml:trace>
    </iact:actionData>
  </iact:action>
  <iact:action type="add" startTime="21048">
    <iact:property name="dataType"/>
    <iact:actionData xml:id="d5">
      <inkml:trace xmlns:inkml="http://www.w3.org/2003/InkML" xml:id="stk5" contextRef="#ctx0" brushRef="#br0">15923 6959 0,'0'0'6,"0"0"5,0 0-2,0 0-1,0 0 2,0 0-1,0 0 0,0 0 0,0 0 1,45 0-1,-28-4 1,12 0-1,16 0 0,26-4 1,24-5-1,12-3 0,-12-1 2,-4 5 0,0-1-2,13 1 1,16-1-1,0 1 1,-13 0-2,-20 3 2,-20 1-1,-14 0 1,-3 0-1,4-1 1,0 1 0,-1 0-2,-7 4 2,-13-1-2,-8 1 2,-5 0-1,-7 4 1,-5 0-1,0 0-3,-3 0 5,3 0-2,-8-4 0,0 4 0,0 0 0,0 0 1,-108-33-1,13 8 1,-17 0-1,-12 9 1,4 7-1,0 9 0,0-4 1,9 0 0,15 0-1,18 0 0,20 4 1,12 0 0,13 0-1,8 0 0,9 0 1,4 0-2,3 0 2,5 0-1,0 0 0,4 4 0,0-4 1,0 0-1,0 0 1,103 62-1,-41-33 1,13 0-1,16-4 0,8-4 1,5-9-1,-13-4 1,-17-4-1,-20-4 0,-17 0 0,-12 0 1,-4 0-1,-13 0 0,0 0 1,-4 0-1,1 0 1,-5 0-1,-5 0 0,-7 0 1,-21-4 0,-25 0-1,-12 0 0,-1 4 0,-7 4 2,-22 4-3,-24 9 2,-12 4 0,3-1-2,26-3 2,20-1 0,17 1-1,12-5 0,20 1 1,5-5-2,13 0 2,7-3-1,9-1 0,-4-4 5,8 0-9,0 0 4,0 0 2,0 0-3,178-29 2,-50 4-1,-8 0 0,-33 4 1,-25 5 0,-12 3-2,-9 5 2,0 0-1,-3-1 0,-5 5 1,-4 0-1,-5 0 0,1 0 2,-4 0-3,-5 0 1,-3 4 1,-1 0-1,-3 0 0,-5 0 1,0-4 0,-4-1-2</inkml:trace>
    </iact:actionData>
  </iact:action>
  <iact:action type="add" startTime="22644">
    <iact:property name="dataType"/>
    <iact:actionData xml:id="d6">
      <inkml:trace xmlns:inkml="http://www.w3.org/2003/InkML" xml:id="stk6" contextRef="#ctx0" brushRef="#br0">18128 6877 0,'0'0'6,"0"0"4,0 0-1,0 0 1,0 0-1,0 0 1,0 0-1,0 0 0,0 0 0,0 0 0,0 0 1,0 0-1,0 0 1,0 0-1,66 29 0,-4-25 1,17-4-1,8-4 0,0-1 0,-17 1 2,-12 0-2,-9 0 0,-7 0 1,-1 4-1,-8 0 0,-8 0 1,-4 0-1,-1 0 0,-11 0 1,-1 0-1,0 0 0,-4 0 0,1-4 1,-5 0-1,0 4 0,0 0 1,-116-79 0,12 33-1,-3 13 0,16 17 0,12 7 1,17 5-1,8 0 1,13 0-1,8 0 0,8 4 1,8 0-1,5 0 0,4 0 1,4 0-1,-1 0 0,5 0 0,5 0 1,3 0-1,8-4 1,22 0-1,15-1 1,14 5-1,15 5 0,-11-1 0,-18 0 1,-3 0-1,-13 0 1,-8 0-1,-4-4 1,4-4-1</inkml:trace>
    </iact:actionData>
  </iact:action>
  <iact:action type="add" startTime="24786">
    <iact:property name="dataType"/>
    <iact:actionData xml:id="d7">
      <inkml:trace xmlns:inkml="http://www.w3.org/2003/InkML" xml:id="stk7" contextRef="#ctx0" brushRef="#br0">16059 7502 0,'0'0'7,"0"0"2,0 0 0,0 0 1,0 0-1,0 0 1,50-8-1,-5-1 0,13 1 0,13-4 1,-1 3-1,0 1 0,1-4 1,11-1 1,22-3-3,20 3 2,4 5-1,0 0 0,-8-1 0,9-3 1,3-1 0,9 5-1,-9 4 0,-8-4 0,-4-1 0,0-3 1,9 0-1,-5 7 1,-9 1-1,-7 4 0,0-4 1,12-4-1,12 0 0,9 4 1,12-5-1,16 5 1,18 0-2,11-4 2,17 4-1,0 4 0,1 0 1,-5 0-1,-9 0 0,-11 4 1,-18 0-1,-20 4 1,-28-8-1,-22-4 0,-20 0 1,-9-13-1,1-16 0</inkml:trace>
    </iact:actionData>
  </iact:action>
  <iact:action type="add" startTime="27233">
    <iact:property name="dataType"/>
    <iact:actionData xml:id="d8">
      <inkml:trace xmlns:inkml="http://www.w3.org/2003/InkML" xml:id="stk8" contextRef="#ctx0" brushRef="#br0">21152 5755 0,'0'0'7,"0"0"2,0 0 2,0 0-3,0 0 1,0 0 1,0 0-1,0 0 0,0 0 1,0 0-1,0 0 0,58 8 1,-29-4-1,8 0 0,9 0 1,4 0-1,3 1 0,5 3 1,0 0-1,-8 0 0,-5-3 2,-7-1 1,-9 0-4,-5-4 1</inkml:trace>
    </iact:actionData>
  </iact:action>
  <iact:action type="add" startTime="27616">
    <iact:property name="dataType"/>
    <iact:actionData xml:id="d9">
      <inkml:trace xmlns:inkml="http://www.w3.org/2003/InkML" xml:id="stk9" contextRef="#ctx0" brushRef="#br0">21235 5233 0,'0'0'6,"0"0"3,0 0 1,0 0-1,12 62 0,-7 21 1,-14 45-1,-7 34 0,-9 7 2,8-15-3,9-26 2,4-20-1,8-13 1,4-12 0</inkml:trace>
    </iact:actionData>
  </iact:action>
  <iact:action type="add" startTime="27932">
    <iact:property name="dataType"/>
    <iact:actionData xml:id="d10">
      <inkml:trace xmlns:inkml="http://www.w3.org/2003/InkML" xml:id="stk10" contextRef="#ctx0" brushRef="#br0">21537 5295 0,'0'0'7,"0"0"2,0 0 0,95 0 1,5 0-1,28 4 1,-4 4 0,-29 1-1,-25-5 0,-20 0 3,-13 0-4,-4 0 2,-4 0-1,0 1 0</inkml:trace>
    </iact:actionData>
  </iact:action>
  <iact:action type="add" startTime="28137">
    <iact:property name="dataType"/>
    <iact:actionData xml:id="d11">
      <inkml:trace xmlns:inkml="http://www.w3.org/2003/InkML" xml:id="stk11" contextRef="#ctx0" brushRef="#br0">22133 5382 0,'0'0'7,"0"0"4,0 0-3,0 0 1,0 50 0,-17 16 1,-16 75-1,-12 57 2,-5 26 1,13-17-4,12-37 2,13-46-1,3-41-1,18-38 2,-5-28-1,4-17 0</inkml:trace>
    </iact:actionData>
  </iact:action>
  <iact:action type="add" startTime="28436">
    <iact:property name="dataType"/>
    <iact:actionData xml:id="d12">
      <inkml:trace xmlns:inkml="http://www.w3.org/2003/InkML" xml:id="stk12" contextRef="#ctx0" brushRef="#br0">22307 6115 0,'0'0'6,"0"0"3,62 8 1,8 4-1,42 1 1,-5-1-1,-12-3 2,-41-5-3,-12-4 1,-18 0 1,-7 0-1,-9-4 0,-8-1 1,0 5-2</inkml:trace>
    </iact:actionData>
  </iact:action>
  <iact:action type="add" startTime="28649">
    <iact:property name="dataType"/>
    <iact:actionData xml:id="d13">
      <inkml:trace xmlns:inkml="http://www.w3.org/2003/InkML" xml:id="stk13" contextRef="#ctx0" brushRef="#br0">22596 5858 0,'0'0'7,"0"0"3,0 0-1,-20 62 0,20 9 1,4 24-1,4 17 0,0-13 1,-4-20 0,9-21 0,-5-25-1</inkml:trace>
    </iact:actionData>
  </iact:action>
  <iact:action type="add" startTime="28957">
    <iact:property name="dataType"/>
    <iact:actionData xml:id="d14">
      <inkml:trace xmlns:inkml="http://www.w3.org/2003/InkML" xml:id="stk14" contextRef="#ctx0" brushRef="#br0">23122 5407 0,'0'0'6,"0"0"4,0 0-1,0 0 1,91 62-1,-13-33 1,5-4 0,-13-13-1,-16-4 0,-17-8 0,-12 0 1</inkml:trace>
    </iact:actionData>
  </iact:action>
  <iact:action type="add" startTime="29181">
    <iact:property name="dataType"/>
    <iact:actionData xml:id="d15">
      <inkml:trace xmlns:inkml="http://www.w3.org/2003/InkML" xml:id="stk15" contextRef="#ctx0" brushRef="#br0">23366 5804 0,'0'0'6,"-54"104"4,4 57-1,5 63 2,20-1 1</inkml:trace>
    </iact:actionData>
  </iact:action>
  <iact:action type="add" startTime="29274">
    <iact:property name="dataType"/>
    <iact:actionData xml:id="d16">
      <inkml:trace xmlns:inkml="http://www.w3.org/2003/InkML" xml:id="stk16" contextRef="#ctx0" brushRef="#br0">23341 6881 0</inkml:trace>
    </iact:actionData>
  </iact:action>
  <iact:action type="add" startTime="29386">
    <iact:property name="dataType"/>
    <iact:actionData xml:id="d17">
      <inkml:trace xmlns:inkml="http://www.w3.org/2003/InkML" xml:id="stk17" contextRef="#ctx0" brushRef="#br0">23726 6467 0</inkml:trace>
    </iact:actionData>
  </iact:action>
  <iact:action type="add" startTime="29506">
    <iact:property name="dataType"/>
    <iact:actionData xml:id="d18">
      <inkml:trace xmlns:inkml="http://www.w3.org/2003/InkML" xml:id="stk18" contextRef="#ctx0" brushRef="#br0">24322 6694 0,'0'0'7,"0"0"2</inkml:trace>
    </iact:actionData>
  </iact:action>
  <iact:action type="add" startTime="31079">
    <iact:property name="dataType"/>
    <iact:actionData xml:id="d19">
      <inkml:trace xmlns:inkml="http://www.w3.org/2003/InkML" xml:id="stk19" contextRef="#ctx0" brushRef="#br0">15579 5287 0,'0'0'5,"0"0"7,0 0-4,0 0 1,0 0 0,0 0 1,0 0-1,0 0 0,46-33 1,-5 28-1,25-3 1,30 0-1,28 0 0,25-1 2,16 1-1,17 4-2,0 0 1,17 0 0,12 4 1,8 4-1,-8 0 1,-16 4-1,-38 0 0,-37-3 0,-25-1 1,-8-4-1</inkml:trace>
    </iact:actionData>
  </iact:action>
  <iact:action type="add" startTime="33356">
    <iact:property name="dataType"/>
    <iact:actionData xml:id="d20">
      <inkml:trace xmlns:inkml="http://www.w3.org/2003/InkML" xml:id="stk20" contextRef="#ctx0" brushRef="#br0">14024 5336 0,'0'0'7,"0"0"3,0 0-1,0 0 0,0 0 0,0 0 0,-46-8 2,-16-8-3,-33-18 1,-4-11 2,8-17-3,16-9 3,9-3-3,4-1 2,8 5-1,-8 12 0,12 4 1,13 0-1,12-8 0,17-16 1,12-22-1,13-20 0,3-4 1,1 16 1,4 9-2,4 16 0,0 0 0,8 17 1,-4 8 0,17 8 0,16 9-1,13 0 0,8 16 1,-1 8-2,-3 26 2,0 15-1,0 9 0,-1 9 0,-3-1 1,-5 1-1,1 7 0,-5 26 1,-20 24-1,-21 17 2,-21 0-3,-16 0 1,-13-21 2,-12 0-3,-17 1 1,-24 3 0,-29 9 1,-26-1-1,-28-3 1,12-21-1,38-29 0</inkml:trace>
    </iact:actionData>
  </iact:action>
  <iact:action type="add" startTime="35766">
    <iact:property name="dataType"/>
    <iact:actionData xml:id="d21">
      <inkml:trace xmlns:inkml="http://www.w3.org/2003/InkML" xml:id="stk21" contextRef="#ctx0" brushRef="#br0">9853 4082 0,'0'0'9,"0"0"-2,0 0 2</inkml:trace>
    </iact:actionData>
  </iact:action>
  <iact:action type="add" startTime="35927">
    <iact:property name="dataType"/>
    <iact:actionData xml:id="d22">
      <inkml:trace xmlns:inkml="http://www.w3.org/2003/InkML" xml:id="stk22" contextRef="#ctx0" brushRef="#br0">9853 4206 0,'0'0'6</inkml:trace>
    </iact:actionData>
  </iact:action>
  <iact:action type="add" startTime="36482">
    <iact:property name="dataType"/>
    <iact:actionData xml:id="d23">
      <inkml:trace xmlns:inkml="http://www.w3.org/2003/InkML" xml:id="stk23" contextRef="#ctx0" brushRef="#br0">16216 2542 0,'0'0'10,"0"0"-3,0 0 3,0 0-2,0 0 2,0 0-1,-8 83 0,8-17 1,0 33-1,0 0 0,0 9 2,0 0 0,4-9-1,-4-16-2,0-17 3,-4-16-3,4 0 1,-8-17 1,4-8-1,0-1 1,-1-7-1,1-9-2,0 1 2,4-1 0,0 0 1,0-8-1,0 0 1,0 0-1,0 0 0,0 0 1,0 0-1,0 0 0,-25-91 2,21 83-3,0-1 2,4 9-1,0 0 0,0 0 1,0 0-1,0 0 0,0 0 0,0 0 1,0 0-1,0 0 0,0 0 1,46 67 0,-5-84-2</inkml:trace>
    </iact:actionData>
  </iact:action>
  <iact:action type="add" startTime="37388">
    <iact:property name="dataType"/>
    <iact:actionData xml:id="d24">
      <inkml:trace xmlns:inkml="http://www.w3.org/2003/InkML" xml:id="stk24" contextRef="#ctx0" brushRef="#br0">16792 5225 0,'0'0'9,"0"0"-3,0 0 3,0 0 1,0 0-1,0 0 0,0 0 1,0 0-1,0 0 1,0 0-1,0 0 0,45-13 1,1 9-1,28 0 0,17 4 1,0 0-1,-4-4 0,-17 0 2,-12 0 0,-8-1-2,-9 1 0,-4 4 2,-8 0-3,-8 0 2,-4 0-3,-5 0 2,0 0 0,-12 0 1,0-4-1,0 4 0,0 0 1,-62-33 0,-12 8-1,-17-4 0,4-4 0,0-4 1,21 4-1,12 4 1,13 8-1,8 9 1,12 3-1,4 5 0,5 0 0,4 4 2,4 0-3,4 4 1,0-4 0,0 0 1,0 0-1,132 46 1,-37-30-1,9-3 0,-5-1 1,-8 0 0,-17-3-1,-12-1 0,-16 0 0,-13-4 0,-12 1 1,-5-5-1,-3 0 0,-9 0 1,-4 0-1,0 0 0,0 0 1,0 0-1,-161-13 0,45 5 1,8 0-1,21-5 1,21 5-1,21 0 0,11 3 1,14 1-1,3 4 0,5 0 0,8 4 1,4 1-1,0-5 1,0 0-1,0 0 0,132 37 1,-37-25-1,0 1 1,-16-5-1,-21 0 0,-17-4 1,-12 1-1,-8-1 0,-9-4 0,-3 0 0,-5 0 1,-4 0-1,0 0 0,0 0 1,-141-42-1,67 30 1,16 4-1,16-1 0,13 5 1,9 0-1,7 4 0,9 0 1,4 0-1,4 0 0,9 0 0,24-4 1,41-9-1,34-15 1</inkml:trace>
    </iact:actionData>
  </iact:action>
  <iact:action type="add" startTime="39587">
    <iact:property name="dataType"/>
    <iact:actionData xml:id="d25">
      <inkml:trace xmlns:inkml="http://www.w3.org/2003/InkML" xml:id="stk25" contextRef="#ctx0" brushRef="#br0">15823 5026 0,'0'0'6,"0"0"5,0 0-2,0 0-1,0 0 1,0 0 0,0 0 1,0 0-1,46-8 1,-13 3-1,13 1 0,11 0 0,14 4 1,7 0-1,5-4 1,8-4 0,0-1 1,-4 1-2,-8 8 0,3 4 1,9 0 0,13 1 0,8-1-2,-1-4 4,-7 0-6,-5 4 4,-4 4-1,-4 0 0,-8 1 4,-9-5-7</inkml:trace>
    </iact:actionData>
  </iact:action>
  <iact:action type="add" startTime="46348">
    <iact:property name="dataType"/>
    <iact:actionData xml:id="d26">
      <inkml:trace xmlns:inkml="http://www.w3.org/2003/InkML" xml:id="stk26" contextRef="#ctx0" brushRef="#br0">20904 5949 0,'0'0'2,"0"0"0,0 0 8,0 0-2,0 0 2,0 0-1,0 0 1,0 0-1,0 0 1,0 0-1,0 0 0,0 0 1,0 0-1,66-21 0,-4 13 0,17 4 1,16 0-1,0-4 0,0-5 2</inkml:trace>
    </iact:actionData>
  </iact:action>
  <iact:action type="add" startTime="46988">
    <iact:property name="dataType"/>
    <iact:actionData xml:id="d27">
      <inkml:trace xmlns:inkml="http://www.w3.org/2003/InkML" xml:id="stk27" contextRef="#ctx0" brushRef="#br0">19448 4649 0,'0'0'7,"0"0"2,0 0 1,99-4-1,21 0 0,33 0 0,-8-5 2,-17 1-1,-24 0 0,-13 4-1,-9 4 1,-3 4-1,-5 0 0,-7 0 1,-9 0-1,-9 0 0,-7 1 0,-5-1 1,-8-4-1</inkml:trace>
    </iact:actionData>
  </iact:action>
  <iact:action type="add" startTime="47280">
    <iact:property name="dataType"/>
    <iact:actionData xml:id="d28">
      <inkml:trace xmlns:inkml="http://www.w3.org/2003/InkML" xml:id="stk28" contextRef="#ctx0" brushRef="#br0">20445 4657 0,'0'0'4,"0"0"6,0 0 1,0 0-3,0 0 1,0 0 0,0 0 1,0 0-1,-37 67 0,37-18 1,-5 22-1,-3 24 0,4 13 1,4-5 0,4-4 1,4-3-1,1-18-2,-1-11 3,0-14-3,-4-11 1,1-5 1,-1-12-1,-4 0 1,4 0-1,0-1 1</inkml:trace>
    </iact:actionData>
  </iact:action>
  <iact:action type="add" startTime="48348">
    <iact:property name="dataType"/>
    <iact:actionData xml:id="d29">
      <inkml:trace xmlns:inkml="http://www.w3.org/2003/InkML" xml:id="stk29" contextRef="#ctx0" brushRef="#br0">20945 6823 0,'0'0'7,"0"0"2,0 0 0,0 0 0,0 0 1,67 12-1,-5 5 0,20-1 1,9-3-1,-8-9 0,-12-4 2,-5 0-2,16-4 0,30 0 0,16-5 1,9-3-1,-13-1 0</inkml:trace>
    </iact:actionData>
  </iact:action>
  <iact:action type="add" startTime="48851">
    <iact:property name="dataType"/>
    <iact:actionData xml:id="d30">
      <inkml:trace xmlns:inkml="http://www.w3.org/2003/InkML" xml:id="stk30" contextRef="#ctx0" brushRef="#br0">22538 6810 0,'0'0'7,"0"0"2,0 0 0,0 0 1,0 0-1,0 0 0,0 0 1,0 0-1,0 0 0,0 0 0,0 0 2,0 0-3,0 0 2,0 0-1,17 42 1,16-30-1,17 5 0,16-5 1,4-4-1,-8-3 1,0-1 1,9 0-4,20 4 6,29 0-6,8-3 2,-8-5 1,-25-5 0,-25 5-2,-20 0 2,-5 0 0,1 0-2,4 9 2</inkml:trace>
    </iact:actionData>
  </iact:action>
  <iact:action type="add" startTime="62021">
    <iact:property name="dataType"/>
    <iact:actionData xml:id="d31">
      <inkml:trace xmlns:inkml="http://www.w3.org/2003/InkML" xml:id="stk31" contextRef="#ctx0" brushRef="#br0">3411 9088 0,'0'0'2,"0"0"-1,0 0 9,0 0-1,0 0 1,0 0 0,0-54-1,0 29 0,0-12 0,0-21 0,0-21 1,0-16-1,0-5 2,0 1-1,0-5 0,0-11 1,0-22-3,0-8 2,0 8-2,0 26 2</inkml:trace>
    </iact:actionData>
  </iact:action>
  <iact:action type="add" startTime="62726">
    <iact:property name="dataType"/>
    <iact:actionData xml:id="d32">
      <inkml:trace xmlns:inkml="http://www.w3.org/2003/InkML" xml:id="stk32" contextRef="#ctx0" brushRef="#br0">3411 5895 0,'0'0'6,"0"0"4,0 0 2,0 0-6,0 0 4,0 0-1,0 0 1,0 0-1,0 0 0,0 0 0,0 0 1,0 0-1,67 42 1,7 3-1,34 13 0,-1-4 0,-24-4 2,-17-9-2,-16-8 0,-9-8 0,-16-4 1,-9-9-1,-7-3 0,-1-5 2,0 0-3</inkml:trace>
    </iact:actionData>
  </iact:action>
  <iact:action type="add" startTime="64298">
    <iact:property name="dataType"/>
    <iact:actionData xml:id="d33">
      <inkml:trace xmlns:inkml="http://www.w3.org/2003/InkML" xml:id="stk33" contextRef="#ctx0" brushRef="#br0">7669 9034 0,'0'0'7,"0"0"2,0 0 1,0 0-1,0 0 1,0 0-2,4-54 2,0 17-1,4-13 1,1-12-1,-5-13 0,0-16 1,0-12 0,0-13-1,0-17 0,-4-28 0,4-21 0,0-25 1,-4-5-1,-4 10 1,-4 11-1,0 9 1,0 16-1,-1 17 1,1 9-2,-4 19 1,3 22 1,1 20 0,0 13-1,4 8 0,-1 9 1,1 3-1,0 9 0,4 8 1,0 8-1,0 4 0,0 1 1,0 4-1,0 3 0,0 1 1,0 4-1,0 4 0,0 0 1,0 0-1,0 0 0,-25 99 1,-8-16-1</inkml:trace>
    </iact:actionData>
  </iact:action>
  <iact:action type="add" startTime="64831">
    <iact:property name="dataType"/>
    <iact:actionData xml:id="d34">
      <inkml:trace xmlns:inkml="http://www.w3.org/2003/InkML" xml:id="stk34" contextRef="#ctx0" brushRef="#br0">7615 6102 0,'0'0'6,"21"-41"4,-1-21-1,9-29 1,0 4-1,4 21 0,-4 20 1,4 21 1,-12 13-1,4 8 0,8 12-1,12 13 0,18 12 3,11 8-4,-4 1 1,-12-9 0,-8-4 1</inkml:trace>
    </iact:actionData>
  </iact:action>
  <iact:action type="add" startTime="67145">
    <iact:property name="dataType"/>
    <iact:actionData xml:id="d35">
      <inkml:trace xmlns:inkml="http://www.w3.org/2003/InkML" xml:id="stk35" contextRef="#ctx0" brushRef="#br0">6316 10375 0,'0'0'7,"0"0"4,0 0-4,0 0 3,0 0 0,0 0-1,0 0 0,0 0 1,0 0-1,0 0 0,0 0 1,0 0-1,0 0 0,0 0 1,0 0-1,45-33 0,-28 29 1,12-4-1,8-1 0,4 1 1,13 0-1,8-5 0,17-7 1,12-1 1,8 4-3,17 5 1,8 4 0,4-1 1,13-3-1,0 4 1,-9 4-1,-8 8 0,-8 4 1,-12-4-1,-13-4 0,-13 4 1,-16 0-1</inkml:trace>
    </iact:actionData>
  </iact:action>
  <iact:action type="add" startTime="68998">
    <iact:property name="dataType"/>
    <iact:actionData xml:id="d36">
      <inkml:trace xmlns:inkml="http://www.w3.org/2003/InkML" xml:id="stk36" contextRef="#ctx0" brushRef="#br0">15695 9580 0,'0'0'6,"0"0"4,0 0-1,0 0 1,79 4-1,-9-8 0,25-8 0,5-5 0,-1 5 1,-8 4 0,-17 8-1,-16 4 0,-8 4 1,-9 0-1,-3 1 1,-14-1-2</inkml:trace>
    </iact:actionData>
  </iact:action>
  <iact:action type="add" startTime="69676">
    <iact:property name="dataType"/>
    <iact:actionData xml:id="d37">
      <inkml:trace xmlns:inkml="http://www.w3.org/2003/InkML" xml:id="stk37" contextRef="#ctx0" brushRef="#br0">8968 10470 0,'0'0'7,"0"0"2,0 0 1,0 0-1,0 0 0,83-16 1,-13 3-1,13 5 1,4 0-1,-5 0 0,1-1 2,4 5-3,4 0 2,12 0-1,9 0 0</inkml:trace>
    </iact:actionData>
  </iact:action>
  <iact:action type="add" startTime="73677">
    <iact:property name="dataType"/>
    <iact:actionData xml:id="d38">
      <inkml:trace xmlns:inkml="http://www.w3.org/2003/InkML" xml:id="stk38" contextRef="#ctx0" brushRef="#br0">3411 13903 0,'0'0'1,"0"0"3,0 0 4,91-62 1,17 24 1,49 1-1,50-4 2,25 3 0,57 1-1,42 4-2,42-4 3,36-5-3,1 5 2,16-4-1,0 8 1,0 4 1,9 12-4,-17 21 3,20 9-2,21 24 2,9 17 0,62 20-1,40 1 1,47-26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E8BC6712-6EB6-4C31-919B-36F4A6CD13F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A05D219-6330-45B8-8D17-3C8162762C1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39D5EE3-AA31-4C44-93C6-E8A50F68722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AE5C92F4-192C-437E-8E9D-AB253A70BF9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31BCCCE1-8183-414E-9080-AC824EB70F0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23EE5788-8B44-42B2-8E8F-04C70EDB7C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61CD5A45-052C-46AB-A428-D6C3498C716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ADBE66F1-12BA-4063-B34B-A57039C00ACC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466B6FA8-A973-494B-8613-C58AEF0163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E4B1A16E-0E22-43D2-8B71-9E4CD5766A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0790420E-3DD8-4637-8C30-C2AE32AF5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AF03259-4B52-4232-A0F6-AA8F151409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E81C55F0-992D-4DCF-9CF0-ED9C2DB43C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F51429E9-682A-42E4-887D-BAAA7D482D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47ADFBCE-E9DD-4B16-8170-E53A2124AD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86163FC5-A51F-4D23-9B22-7E20693CBE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A7F903F-A033-41D6-998D-32A8FF24646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51A66BC1-3B83-448E-BC37-30604B6C20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84E34C9A-F6A4-4F02-B681-31ADCCC24F0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17750C8D-C3ED-40E8-B486-AA6EBF2E50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0855471-BDBA-4B6A-A1D0-024BE73CC8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64193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CF916295-E889-44D6-984C-FEF421CFF2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6DB1E6E-CB0C-4509-BBCA-9896DE41935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65242C8-0135-466E-814D-210232956B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B36FAD-65B0-480A-BD37-1450A96F4B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5582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51F809B-92BB-4FFF-8381-8690045456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FA3199B-016C-4308-9856-C8C946B117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EE96EE9-79BD-4F76-ADFD-47B56E3B20E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2DD036-1899-4E6B-8FA2-E2B95DB804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0417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66BF8D3-5A0F-4830-8ABE-686821B8F7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598728D-7B7B-4CA5-81CD-DB7AAA4175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D91F701-DB1E-484C-9F9A-81F8D6A56B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1D086F-9542-40EE-89EA-9AC6D557F0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350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AF9D5A9-C498-4389-BEAF-2A733F3A8E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62543D9-58CA-4A26-B526-AE898F5649B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439E7BB-854A-4BBA-AB90-80D1BE1B76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06B603-45A8-4BA8-91BC-2289105775A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6591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F22E7BC-0FB6-4DEB-B68D-9E5D3D4D36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FB9D9EB-CC7B-4C71-8384-5FA093643C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AFF923F-97DA-4BEA-8A6B-1F8FE84390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3A4AB1-F58F-43B1-8E11-EE3A052A51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0003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B667A17-4D8D-4489-9E3E-B593DDC10D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46406D3-DD6D-4434-B8B0-B8D9CA5220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6C7CAB17-DFC9-4945-B286-EC55C53A57A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5A68D7-AEF7-48CA-8208-BB9237E5775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885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980F4D49-1534-4E71-9881-57EF144D00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0423A744-9740-4B2E-AC2B-DA13F87B77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E969F45D-2FD6-47AF-80C2-B72FFCAFEE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0EA5B6-4C95-4DA7-974D-EDE1CC8326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33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BA5C625C-FBCB-47F1-BC8C-B1D8FCBCBF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63985144-72B3-452F-8909-0116A0837A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CE41C02A-F931-41AA-9868-21353C26C1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803FD3-5F7B-4A4C-861C-8A43AC86123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27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EFCFCC0-A1F6-41A0-B384-A6185CA9C6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497E0952-1595-4DD4-AF32-8179C4C7F52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59266DF-D6C6-4DE6-A5A9-3AAAA79FFE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23980-F290-45FF-A2F1-0CCA8E94A27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7036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95839DA-1873-4329-9AE5-0357CE295C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E841AC1-DA91-4E55-865A-E080B396DF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5F7D99A-729F-43F5-AADD-9B4EBB04E5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10479-93D0-4B00-9461-DB665F406BD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525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1EE2534-178A-41B5-B37C-802DB43464D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A8C9981-5785-419F-A08F-3AB6019E249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ACE01F0-F067-4E46-8692-CF0D8440217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1143AED-9D9E-4435-AE72-CE7D7B7FA17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5A69867-C2C5-4B2B-BF37-98481E25DE2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BD59C77-4128-4BE7-BE29-7457E43C2CD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CA4F727-A03E-4948-AA2F-82060A2F2D1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C20FC932-8BF0-4F4C-89C8-19D4A57018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DDA71010-4F00-40BD-9535-E00F6FBB0E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FD0DC53D-F421-48DB-8E15-A07CCEF343F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812E6377-F68E-444B-B019-9BA54E29755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6051E04-6D7F-45A3-80A3-643BC5E745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F5E6BC0B-7180-4030-99D2-A0D52E2D0F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microsoft.com/office/2011/relationships/inkAction" Target="../ink/inkAction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microsoft.com/office/2011/relationships/inkAction" Target="../ink/inkAction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microsoft.com/office/2011/relationships/inkAction" Target="../ink/inkAction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microsoft.com/office/2011/relationships/inkAction" Target="../ink/inkAction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microsoft.com/office/2011/relationships/inkAction" Target="../ink/inkAction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microsoft.com/office/2011/relationships/inkAction" Target="../ink/inkAction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microsoft.com/office/2011/relationships/inkAction" Target="../ink/inkAction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microsoft.com/office/2011/relationships/inkAction" Target="../ink/inkAction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3.png"/><Relationship Id="rId5" Type="http://schemas.microsoft.com/office/2011/relationships/inkAction" Target="../ink/inkAction21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A2CC7133-3C03-42C0-857E-D18A9D82EF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设计</a:t>
            </a:r>
            <a:r>
              <a:rPr lang="en-US" altLang="zh-CN"/>
              <a:t>CFG</a:t>
            </a:r>
            <a:r>
              <a:rPr lang="zh-CN" altLang="en-US"/>
              <a:t>的难点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544E637B-59D5-4704-BF1A-FB8569C89B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手工进行，无形式化方法</a:t>
            </a:r>
          </a:p>
          <a:p>
            <a:pPr eaLnBrk="1" hangingPunct="1"/>
            <a:r>
              <a:rPr lang="zh-CN" altLang="en-US"/>
              <a:t>不同的语法分析方法对</a:t>
            </a:r>
            <a:r>
              <a:rPr lang="en-US" altLang="zh-CN"/>
              <a:t>CFG</a:t>
            </a:r>
            <a:r>
              <a:rPr lang="zh-CN" altLang="en-US"/>
              <a:t>有不同的特殊要求</a:t>
            </a:r>
          </a:p>
          <a:p>
            <a:pPr lvl="1" eaLnBrk="1" hangingPunct="1"/>
            <a:r>
              <a:rPr lang="zh-CN" altLang="en-US"/>
              <a:t>如自顶向下分析方法和自底向上分析方法</a:t>
            </a:r>
          </a:p>
          <a:p>
            <a:pPr lvl="1" eaLnBrk="1" hangingPunct="1"/>
            <a:r>
              <a:rPr lang="en-US" altLang="zh-CN"/>
              <a:t>CFG</a:t>
            </a:r>
            <a:r>
              <a:rPr lang="zh-CN" altLang="en-US"/>
              <a:t>设计完成后可能需要修改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7A22967-AE39-43D6-90D2-82CA7281F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468"/>
    </mc:Choice>
    <mc:Fallback>
      <p:transition spd="slow" advTm="75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200ED55-9527-4EC6-8E01-D13ECA042A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4.8</a:t>
            </a:r>
          </a:p>
        </p:txBody>
      </p:sp>
      <p:sp>
        <p:nvSpPr>
          <p:cNvPr id="25603" name="Text Box 5">
            <a:extLst>
              <a:ext uri="{FF2B5EF4-FFF2-40B4-BE49-F238E27FC236}">
                <a16:creationId xmlns:a16="http://schemas.microsoft.com/office/drawing/2014/main" id="{F3E29C10-4A46-46B0-96AD-F003A71220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447800"/>
            <a:ext cx="3124200" cy="355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/>
              <a:t>E </a:t>
            </a:r>
            <a:r>
              <a:rPr kumimoji="0" lang="en-US" altLang="zh-CN" b="1">
                <a:sym typeface="Symbol" panose="05050102010706020507" pitchFamily="18" charset="2"/>
              </a:rPr>
              <a:t> E + T  |  T</a:t>
            </a:r>
            <a:br>
              <a:rPr kumimoji="0" lang="en-US" altLang="zh-CN" b="1">
                <a:sym typeface="Symbol" panose="05050102010706020507" pitchFamily="18" charset="2"/>
              </a:rPr>
            </a:br>
            <a:br>
              <a:rPr kumimoji="0" lang="en-US" altLang="zh-CN" b="1">
                <a:sym typeface="Symbol" panose="05050102010706020507" pitchFamily="18" charset="2"/>
              </a:rPr>
            </a:br>
            <a:endParaRPr kumimoji="0" lang="en-US" altLang="zh-CN" b="1">
              <a:sym typeface="Symbol" panose="05050102010706020507" pitchFamily="18" charset="2"/>
            </a:endParaRP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T  T * F  |  F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endParaRPr kumimoji="0" lang="en-US" altLang="zh-CN" b="1"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F   ( E )  | id</a:t>
            </a:r>
          </a:p>
        </p:txBody>
      </p:sp>
      <p:sp>
        <p:nvSpPr>
          <p:cNvPr id="25604" name="Text Box 6">
            <a:extLst>
              <a:ext uri="{FF2B5EF4-FFF2-40B4-BE49-F238E27FC236}">
                <a16:creationId xmlns:a16="http://schemas.microsoft.com/office/drawing/2014/main" id="{18D98834-ACD9-4762-BE7B-DAA2A8D52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1371600"/>
            <a:ext cx="2895600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E  TE’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E’  + TE’ |  </a:t>
            </a:r>
            <a:r>
              <a:rPr kumimoji="0" lang="en-US" altLang="zh-CN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25605" name="AutoShape 7">
            <a:extLst>
              <a:ext uri="{FF2B5EF4-FFF2-40B4-BE49-F238E27FC236}">
                <a16:creationId xmlns:a16="http://schemas.microsoft.com/office/drawing/2014/main" id="{21BD58EF-91C7-45BC-9964-73A21D9B619D}"/>
              </a:ext>
            </a:extLst>
          </p:cNvPr>
          <p:cNvSpPr>
            <a:spLocks/>
          </p:cNvSpPr>
          <p:nvPr/>
        </p:nvSpPr>
        <p:spPr bwMode="auto">
          <a:xfrm>
            <a:off x="4572000" y="1447800"/>
            <a:ext cx="228600" cy="914400"/>
          </a:xfrm>
          <a:prstGeom prst="leftBrace">
            <a:avLst>
              <a:gd name="adj1" fmla="val 33333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25606" name="Line 8">
            <a:extLst>
              <a:ext uri="{FF2B5EF4-FFF2-40B4-BE49-F238E27FC236}">
                <a16:creationId xmlns:a16="http://schemas.microsoft.com/office/drawing/2014/main" id="{1BBDCD64-09D9-47F5-9E1E-0B5C28220C28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1905000"/>
            <a:ext cx="8382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7" name="Text Box 9">
            <a:extLst>
              <a:ext uri="{FF2B5EF4-FFF2-40B4-BE49-F238E27FC236}">
                <a16:creationId xmlns:a16="http://schemas.microsoft.com/office/drawing/2014/main" id="{42FF4ED8-4EB5-4510-8CAC-A1E0FDEB5E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3048000"/>
            <a:ext cx="3071813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T  FT’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T’  * FT’ | </a:t>
            </a:r>
            <a:r>
              <a:rPr kumimoji="0" lang="en-US" altLang="zh-CN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25608" name="Line 12">
            <a:extLst>
              <a:ext uri="{FF2B5EF4-FFF2-40B4-BE49-F238E27FC236}">
                <a16:creationId xmlns:a16="http://schemas.microsoft.com/office/drawing/2014/main" id="{4BD258A6-716B-4AE4-BBCF-61BF26B843FE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754563"/>
            <a:ext cx="8382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9" name="Text Box 13">
            <a:extLst>
              <a:ext uri="{FF2B5EF4-FFF2-40B4-BE49-F238E27FC236}">
                <a16:creationId xmlns:a16="http://schemas.microsoft.com/office/drawing/2014/main" id="{49EC8100-0B25-432A-B76C-1D206D4AC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4449763"/>
            <a:ext cx="2614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F   ( E )  | id</a:t>
            </a:r>
          </a:p>
        </p:txBody>
      </p:sp>
      <p:sp>
        <p:nvSpPr>
          <p:cNvPr id="25610" name="AutoShape 14">
            <a:extLst>
              <a:ext uri="{FF2B5EF4-FFF2-40B4-BE49-F238E27FC236}">
                <a16:creationId xmlns:a16="http://schemas.microsoft.com/office/drawing/2014/main" id="{18B9FDF1-35CE-4ECD-8831-5B90EE26FC97}"/>
              </a:ext>
            </a:extLst>
          </p:cNvPr>
          <p:cNvSpPr>
            <a:spLocks/>
          </p:cNvSpPr>
          <p:nvPr/>
        </p:nvSpPr>
        <p:spPr bwMode="auto">
          <a:xfrm>
            <a:off x="4572000" y="3124200"/>
            <a:ext cx="228600" cy="914400"/>
          </a:xfrm>
          <a:prstGeom prst="leftBrace">
            <a:avLst>
              <a:gd name="adj1" fmla="val 33333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25611" name="Line 15">
            <a:extLst>
              <a:ext uri="{FF2B5EF4-FFF2-40B4-BE49-F238E27FC236}">
                <a16:creationId xmlns:a16="http://schemas.microsoft.com/office/drawing/2014/main" id="{091F2065-D353-446F-BAB0-8559E819EA0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3606800"/>
            <a:ext cx="8382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B069567-EFD4-461F-8EC5-B840CB51A0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915120"/>
              <a:ext cx="7528320" cy="4090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B069567-EFD4-461F-8EC5-B840CB51A0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905760"/>
                <a:ext cx="7547040" cy="4109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77E2701-A53D-4411-BFD5-2032C197E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550"/>
    </mc:Choice>
    <mc:Fallback>
      <p:transition spd="slow" advTm="80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AA565172-3DD6-4C08-ABBD-E60EB46481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4.1</a:t>
            </a:r>
            <a:r>
              <a:rPr lang="zh-CN" altLang="en-US"/>
              <a:t>：消除间接左递归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961E6D0E-15E7-413B-B065-1C3D9985A7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</a:t>
            </a:r>
            <a:r>
              <a:rPr lang="en-US" altLang="zh-CN" sz="2400"/>
              <a:t>CFG G</a:t>
            </a:r>
            <a:r>
              <a:rPr lang="zh-CN" altLang="en-US" sz="2400"/>
              <a:t>，无环路，无</a:t>
            </a:r>
            <a:r>
              <a:rPr kumimoji="0" lang="en-US" altLang="zh-CN" sz="24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400">
                <a:sym typeface="Symbol" panose="05050102010706020507" pitchFamily="18" charset="2"/>
              </a:rPr>
              <a:t>产生式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输出：等价的、无左递归的文法</a:t>
            </a:r>
            <a:endParaRPr lang="zh-CN" altLang="en-US" sz="2400"/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非终结符按顺序排列</a:t>
            </a:r>
            <a:r>
              <a:rPr lang="en-US" altLang="zh-CN" sz="2400"/>
              <a:t>A</a:t>
            </a:r>
            <a:r>
              <a:rPr lang="en-US" altLang="zh-CN" sz="2400" baseline="-25000"/>
              <a:t>1</a:t>
            </a:r>
            <a:r>
              <a:rPr lang="en-US" altLang="zh-CN" sz="2400"/>
              <a:t>, A</a:t>
            </a:r>
            <a:r>
              <a:rPr lang="en-US" altLang="zh-CN" sz="2400" baseline="-25000"/>
              <a:t>2</a:t>
            </a:r>
            <a:r>
              <a:rPr lang="en-US" altLang="zh-CN" sz="2400"/>
              <a:t>, …, A</a:t>
            </a:r>
            <a:r>
              <a:rPr lang="en-US" altLang="zh-CN" sz="2400" baseline="-25000"/>
              <a:t>n</a:t>
            </a:r>
            <a:endParaRPr lang="en-US" altLang="zh-CN" sz="2400"/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for (i = 1; i &lt; n; i++)</a:t>
            </a:r>
            <a:br>
              <a:rPr lang="en-US" altLang="zh-CN" sz="2400"/>
            </a:br>
            <a:r>
              <a:rPr lang="en-US" altLang="zh-CN" sz="2400"/>
              <a:t>	for (j = 1; j &lt; i - 1; j++) {</a:t>
            </a:r>
            <a:br>
              <a:rPr lang="en-US" altLang="zh-CN" sz="2400"/>
            </a:br>
            <a:r>
              <a:rPr lang="en-US" altLang="zh-CN" sz="2400"/>
              <a:t>	     </a:t>
            </a:r>
            <a:r>
              <a:rPr lang="zh-CN" altLang="en-US" sz="2400"/>
              <a:t>将所有形如</a:t>
            </a:r>
            <a:r>
              <a:rPr lang="en-US" altLang="zh-CN" sz="2400"/>
              <a:t>A</a:t>
            </a:r>
            <a:r>
              <a:rPr lang="en-US" altLang="zh-CN" sz="2400" baseline="-25000"/>
              <a:t>i </a:t>
            </a:r>
            <a:r>
              <a:rPr kumimoji="0" lang="en-US" altLang="zh-CN" sz="2400">
                <a:sym typeface="Symbol" panose="05050102010706020507" pitchFamily="18" charset="2"/>
              </a:rPr>
              <a:t> A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j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 sz="2400">
                <a:sym typeface="Symbol" panose="05050102010706020507" pitchFamily="18" charset="2"/>
              </a:rPr>
              <a:t>的产生式替换为</a:t>
            </a:r>
            <a:br>
              <a:rPr kumimoji="0" lang="zh-CN" altLang="en-US" sz="2400">
                <a:sym typeface="Symbol" panose="05050102010706020507" pitchFamily="18" charset="2"/>
              </a:rPr>
            </a:br>
            <a:r>
              <a:rPr kumimoji="0" lang="zh-CN" altLang="en-US" sz="2400">
                <a:sym typeface="Symbol" panose="05050102010706020507" pitchFamily="18" charset="2"/>
              </a:rPr>
              <a:t>	     </a:t>
            </a:r>
            <a:r>
              <a:rPr lang="en-US" altLang="zh-CN" sz="2400"/>
              <a:t>A</a:t>
            </a:r>
            <a:r>
              <a:rPr lang="en-US" altLang="zh-CN" sz="2400" baseline="-25000"/>
              <a:t>i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 | 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en-US" altLang="zh-CN" sz="2400">
                <a:sym typeface="Symbol" panose="05050102010706020507" pitchFamily="18" charset="2"/>
              </a:rPr>
              <a:t> | …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 | 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k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 sz="2400">
                <a:latin typeface="Symbol" panose="05050102010706020507" pitchFamily="18" charset="2"/>
                <a:sym typeface="Symbol" panose="05050102010706020507" pitchFamily="18" charset="2"/>
              </a:rPr>
              <a:t>，</a:t>
            </a:r>
            <a:r>
              <a:rPr kumimoji="0" lang="zh-CN" altLang="en-US" sz="2400">
                <a:sym typeface="Symbol" panose="05050102010706020507" pitchFamily="18" charset="2"/>
              </a:rPr>
              <a:t>其中</a:t>
            </a:r>
            <a:br>
              <a:rPr kumimoji="0" lang="zh-CN" altLang="en-US" sz="2400">
                <a:sym typeface="Symbol" panose="05050102010706020507" pitchFamily="18" charset="2"/>
              </a:rPr>
            </a:br>
            <a:r>
              <a:rPr kumimoji="0" lang="zh-CN" altLang="en-US" sz="2400">
                <a:sym typeface="Symbol" panose="05050102010706020507" pitchFamily="18" charset="2"/>
              </a:rPr>
              <a:t>	     </a:t>
            </a:r>
            <a:r>
              <a:rPr lang="en-US" altLang="zh-CN" sz="2400"/>
              <a:t>A</a:t>
            </a:r>
            <a:r>
              <a:rPr lang="en-US" altLang="zh-CN" sz="2400" baseline="-25000"/>
              <a:t>j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 | 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400">
                <a:sym typeface="Symbol" panose="05050102010706020507" pitchFamily="18" charset="2"/>
              </a:rPr>
              <a:t> | …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 | d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k</a:t>
            </a:r>
            <a:r>
              <a:rPr kumimoji="0" lang="zh-CN" altLang="en-US" sz="2400">
                <a:sym typeface="Symbol" panose="05050102010706020507" pitchFamily="18" charset="2"/>
              </a:rPr>
              <a:t>为其他对</a:t>
            </a:r>
            <a:r>
              <a:rPr kumimoji="0" lang="en-US" altLang="zh-CN" sz="2400">
                <a:sym typeface="Symbol" panose="05050102010706020507" pitchFamily="18" charset="2"/>
              </a:rPr>
              <a:t>A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j</a:t>
            </a:r>
            <a:r>
              <a:rPr kumimoji="0" lang="zh-CN" altLang="en-US" sz="2400">
                <a:sym typeface="Symbol" panose="05050102010706020507" pitchFamily="18" charset="2"/>
              </a:rPr>
              <a:t>的产生式</a:t>
            </a:r>
            <a:br>
              <a:rPr kumimoji="0" lang="zh-CN" altLang="en-US" sz="2400">
                <a:sym typeface="Symbol" panose="05050102010706020507" pitchFamily="18" charset="2"/>
              </a:rPr>
            </a:br>
            <a:r>
              <a:rPr kumimoji="0" lang="zh-CN" altLang="en-US" sz="2400">
                <a:sym typeface="Symbol" panose="05050102010706020507" pitchFamily="18" charset="2"/>
              </a:rPr>
              <a:t>	</a:t>
            </a:r>
            <a:r>
              <a:rPr kumimoji="0" lang="en-US" altLang="zh-CN" sz="2400">
                <a:sym typeface="Symbol" panose="05050102010706020507" pitchFamily="18" charset="2"/>
              </a:rPr>
              <a:t>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>
                <a:sym typeface="Symbol" panose="05050102010706020507" pitchFamily="18" charset="2"/>
              </a:rPr>
              <a:t>消除所有直接左递归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D5DDF7-F45E-4666-8F9F-1158A0227E6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55000" y="834480"/>
              <a:ext cx="6476400" cy="5549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D5DDF7-F45E-4666-8F9F-1158A0227E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45640" y="825120"/>
                <a:ext cx="6495120" cy="5568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205F65B-61FC-46A0-A4CA-FF50DD73E9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749"/>
    </mc:Choice>
    <mc:Fallback>
      <p:transition spd="slow" advTm="248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485D79C6-35BE-463F-B55F-4866D84512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消除间接左递归</a:t>
            </a:r>
            <a:endParaRPr lang="en-US" altLang="zh-CN" dirty="0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389B9739-3619-4D45-A16B-879D87FAB2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2590800"/>
            <a:ext cx="7772400" cy="32766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 dirty="0"/>
              <a:t>间接左递归</a:t>
            </a:r>
            <a:r>
              <a:rPr lang="zh-CN" altLang="en-US" sz="2800" dirty="0">
                <a:sym typeface="Wingdings" panose="05000000000000000000" pitchFamily="2" charset="2"/>
              </a:rPr>
              <a:t>直接左递归：</a:t>
            </a:r>
            <a:br>
              <a:rPr lang="zh-CN" altLang="en-US" sz="2800" dirty="0">
                <a:sym typeface="Wingdings" panose="05000000000000000000" pitchFamily="2" charset="2"/>
              </a:rPr>
            </a:br>
            <a:endParaRPr kumimoji="0" lang="en-US" altLang="zh-CN" sz="2400" dirty="0"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800" dirty="0">
                <a:sym typeface="Symbol" panose="05050102010706020507" pitchFamily="18" charset="2"/>
              </a:rPr>
              <a:t>消除直接左递归</a:t>
            </a:r>
            <a:br>
              <a:rPr kumimoji="0" lang="zh-CN" altLang="en-US" sz="2800" dirty="0">
                <a:sym typeface="Symbol" panose="05050102010706020507" pitchFamily="18" charset="2"/>
              </a:rPr>
            </a:br>
            <a:endParaRPr kumimoji="0" lang="en-US" altLang="zh-CN" sz="2400" dirty="0">
              <a:latin typeface="Symbol" panose="05050102010706020507" pitchFamily="18" charset="2"/>
              <a:sym typeface="Symbol" panose="05050102010706020507" pitchFamily="18" charset="2"/>
            </a:endParaRPr>
          </a:p>
        </p:txBody>
      </p:sp>
      <p:sp>
        <p:nvSpPr>
          <p:cNvPr id="27652" name="Text Box 5">
            <a:extLst>
              <a:ext uri="{FF2B5EF4-FFF2-40B4-BE49-F238E27FC236}">
                <a16:creationId xmlns:a16="http://schemas.microsoft.com/office/drawing/2014/main" id="{DE2108DA-1D21-4D8C-8757-AA9C4DDFFB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95400"/>
            <a:ext cx="2590800" cy="1074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 Aa | b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A </a:t>
            </a:r>
            <a:r>
              <a:rPr kumimoji="0" lang="en-US" altLang="zh-CN" sz="2800">
                <a:sym typeface="Symbol" panose="05050102010706020507" pitchFamily="18" charset="2"/>
              </a:rPr>
              <a:t> Ac | Sd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27653" name="Text Box 6">
            <a:extLst>
              <a:ext uri="{FF2B5EF4-FFF2-40B4-BE49-F238E27FC236}">
                <a16:creationId xmlns:a16="http://schemas.microsoft.com/office/drawing/2014/main" id="{FDD7A8E4-9BA3-49BF-8E24-9EC4B640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1614488"/>
            <a:ext cx="30480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 Aa  Sda</a:t>
            </a:r>
          </a:p>
        </p:txBody>
      </p:sp>
      <p:sp>
        <p:nvSpPr>
          <p:cNvPr id="27654" name="AutoShape 7">
            <a:extLst>
              <a:ext uri="{FF2B5EF4-FFF2-40B4-BE49-F238E27FC236}">
                <a16:creationId xmlns:a16="http://schemas.microsoft.com/office/drawing/2014/main" id="{57DC97B4-9258-4165-9A08-2283DFC0A46E}"/>
              </a:ext>
            </a:extLst>
          </p:cNvPr>
          <p:cNvSpPr>
            <a:spLocks/>
          </p:cNvSpPr>
          <p:nvPr/>
        </p:nvSpPr>
        <p:spPr bwMode="auto">
          <a:xfrm>
            <a:off x="3810000" y="1371600"/>
            <a:ext cx="228600" cy="914400"/>
          </a:xfrm>
          <a:prstGeom prst="rightBrace">
            <a:avLst>
              <a:gd name="adj1" fmla="val 33333"/>
              <a:gd name="adj2" fmla="val 53301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56A4C0-70BB-4EC0-8F5B-4844C5BE3CC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502280"/>
              <a:ext cx="5539680" cy="1616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56A4C0-70BB-4EC0-8F5B-4844C5BE3C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492920"/>
                <a:ext cx="5558400" cy="1634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C5C3673-A0E2-4EFF-AEC7-43A622721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51"/>
    </mc:Choice>
    <mc:Fallback>
      <p:transition spd="slow" advTm="43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C3DEF6DA-578F-46A0-9A3E-AA34DF1419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补充：消除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>
                <a:sym typeface="Symbol" panose="05050102010706020507" pitchFamily="18" charset="2"/>
              </a:rPr>
              <a:t>产生式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30DC5F46-7EE9-4FB5-A8C3-042B1F78FC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1524000"/>
          </a:xfrm>
        </p:spPr>
        <p:txBody>
          <a:bodyPr/>
          <a:lstStyle/>
          <a:p>
            <a:pPr eaLnBrk="1" hangingPunct="1"/>
            <a:r>
              <a:rPr kumimoji="0" lang="zh-CN" altLang="en-US"/>
              <a:t>方法：利用产生式进行代入</a:t>
            </a:r>
          </a:p>
          <a:p>
            <a:pPr eaLnBrk="1" hangingPunct="1"/>
            <a:r>
              <a:rPr kumimoji="0" lang="en-US" altLang="zh-CN"/>
              <a:t>A </a:t>
            </a:r>
            <a:r>
              <a:rPr kumimoji="0" lang="en-US" altLang="zh-CN">
                <a:sym typeface="Symbol" panose="05050102010706020507" pitchFamily="18" charset="2"/>
              </a:rPr>
              <a:t>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sym typeface="Symbol" panose="05050102010706020507" pitchFamily="18" charset="2"/>
              </a:rPr>
              <a:t>B  uAv </a:t>
            </a:r>
            <a:r>
              <a:rPr kumimoji="0" lang="en-US" altLang="zh-CN">
                <a:sym typeface="Wingdings" panose="05000000000000000000" pitchFamily="2" charset="2"/>
              </a:rPr>
              <a:t> </a:t>
            </a:r>
            <a:r>
              <a:rPr kumimoji="0" lang="en-US" altLang="zh-CN">
                <a:sym typeface="Symbol" panose="05050102010706020507" pitchFamily="18" charset="2"/>
              </a:rPr>
              <a:t>B  uv | uAv</a:t>
            </a:r>
          </a:p>
        </p:txBody>
      </p:sp>
      <p:sp>
        <p:nvSpPr>
          <p:cNvPr id="28676" name="Text Box 4">
            <a:extLst>
              <a:ext uri="{FF2B5EF4-FFF2-40B4-BE49-F238E27FC236}">
                <a16:creationId xmlns:a16="http://schemas.microsoft.com/office/drawing/2014/main" id="{5F4799F2-BCA3-496E-9F25-F99D8E6937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667000"/>
            <a:ext cx="28194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ym typeface="Symbol" panose="05050102010706020507" pitchFamily="18" charset="2"/>
              </a:rPr>
              <a:t>E  TE’ 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E’  + TE’ | 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T  FT’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T’  * FT’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F   ( E )  | id</a:t>
            </a:r>
          </a:p>
        </p:txBody>
      </p:sp>
      <p:sp>
        <p:nvSpPr>
          <p:cNvPr id="28677" name="AutoShape 7">
            <a:extLst>
              <a:ext uri="{FF2B5EF4-FFF2-40B4-BE49-F238E27FC236}">
                <a16:creationId xmlns:a16="http://schemas.microsoft.com/office/drawing/2014/main" id="{003F0634-7B28-4707-8269-C9A01E9D32A7}"/>
              </a:ext>
            </a:extLst>
          </p:cNvPr>
          <p:cNvSpPr>
            <a:spLocks/>
          </p:cNvSpPr>
          <p:nvPr/>
        </p:nvSpPr>
        <p:spPr bwMode="auto">
          <a:xfrm>
            <a:off x="3810000" y="2743200"/>
            <a:ext cx="533400" cy="2027238"/>
          </a:xfrm>
          <a:prstGeom prst="rightBrace">
            <a:avLst>
              <a:gd name="adj1" fmla="val 31672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28678" name="Text Box 8">
            <a:extLst>
              <a:ext uri="{FF2B5EF4-FFF2-40B4-BE49-F238E27FC236}">
                <a16:creationId xmlns:a16="http://schemas.microsoft.com/office/drawing/2014/main" id="{508F4705-15AD-45A4-9739-BEE99E07AB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2667000"/>
            <a:ext cx="28194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ym typeface="Symbol" panose="05050102010706020507" pitchFamily="18" charset="2"/>
              </a:rPr>
              <a:t>E  TE’ | T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E’  + TE’ |  + T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T  FT’ | F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T’  * FT’ |  * F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F   ( E )  | id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5493754-389F-4B13-868F-AE347D69507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992520"/>
              <a:ext cx="7663680" cy="4311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5493754-389F-4B13-868F-AE347D6950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983160"/>
                <a:ext cx="7682400" cy="4329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AB1212F-DF74-4CF7-AA7B-D4A02F3396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377"/>
    </mc:Choice>
    <mc:Fallback>
      <p:transition spd="slow" advTm="141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F760151D-3B90-44FB-ACC4-3D6054850F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补充：消除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>
                <a:sym typeface="Symbol" panose="05050102010706020507" pitchFamily="18" charset="2"/>
              </a:rPr>
              <a:t>产生式（续）</a:t>
            </a:r>
          </a:p>
        </p:txBody>
      </p:sp>
      <p:sp>
        <p:nvSpPr>
          <p:cNvPr id="29699" name="Text Box 7">
            <a:extLst>
              <a:ext uri="{FF2B5EF4-FFF2-40B4-BE49-F238E27FC236}">
                <a16:creationId xmlns:a16="http://schemas.microsoft.com/office/drawing/2014/main" id="{79EEEDDD-1F64-4143-B31B-F0D88CD7B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828800"/>
            <a:ext cx="3886200" cy="137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A</a:t>
            </a:r>
            <a:r>
              <a:rPr kumimoji="0" lang="en-US" altLang="zh-CN" sz="2800" baseline="-25000"/>
              <a:t>1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 a | b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 </a:t>
            </a:r>
            <a:r>
              <a:rPr kumimoji="0" lang="en-US" altLang="zh-CN" sz="2800">
                <a:sym typeface="Symbol" panose="05050102010706020507" pitchFamily="18" charset="2"/>
              </a:rPr>
              <a:t> bd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|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 c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| bd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29700" name="AutoShape 8">
            <a:extLst>
              <a:ext uri="{FF2B5EF4-FFF2-40B4-BE49-F238E27FC236}">
                <a16:creationId xmlns:a16="http://schemas.microsoft.com/office/drawing/2014/main" id="{47D7558F-E618-41EF-8BE2-B3889E3320E7}"/>
              </a:ext>
            </a:extLst>
          </p:cNvPr>
          <p:cNvSpPr>
            <a:spLocks/>
          </p:cNvSpPr>
          <p:nvPr/>
        </p:nvSpPr>
        <p:spPr bwMode="auto">
          <a:xfrm>
            <a:off x="4267200" y="1905000"/>
            <a:ext cx="533400" cy="1143000"/>
          </a:xfrm>
          <a:prstGeom prst="rightBrace">
            <a:avLst>
              <a:gd name="adj1" fmla="val 17857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29701" name="Text Box 9">
            <a:extLst>
              <a:ext uri="{FF2B5EF4-FFF2-40B4-BE49-F238E27FC236}">
                <a16:creationId xmlns:a16="http://schemas.microsoft.com/office/drawing/2014/main" id="{5EB910CF-6FC6-478F-8952-DF752F2434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1828800"/>
            <a:ext cx="38100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A</a:t>
            </a:r>
            <a:r>
              <a:rPr kumimoji="0" lang="en-US" altLang="zh-CN" sz="2800" baseline="-25000"/>
              <a:t>1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 a | b | a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 </a:t>
            </a:r>
            <a:r>
              <a:rPr kumimoji="0" lang="en-US" altLang="zh-CN" sz="2800">
                <a:sym typeface="Symbol" panose="05050102010706020507" pitchFamily="18" charset="2"/>
              </a:rPr>
              <a:t> bd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|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        | bd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 c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 | bd A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’</a:t>
            </a:r>
            <a:br>
              <a:rPr kumimoji="0" lang="en-US" altLang="zh-CN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          | c | bd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524F95B-7239-49F5-A190-FA988F6B022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1600" y="1825560"/>
              <a:ext cx="7289640" cy="22809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524F95B-7239-49F5-A190-FA988F6B02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240" y="1816200"/>
                <a:ext cx="7308360" cy="2299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BB81D23-DA97-481D-AAEB-37D3025938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13"/>
    </mc:Choice>
    <mc:Fallback>
      <p:transition spd="slow" advTm="69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F5563B06-DBC0-462C-A23C-AA27255538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补充：消除回路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F758C144-394F-44ED-B9B0-25614B26CF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2286000"/>
            <a:ext cx="7772400" cy="3581400"/>
          </a:xfrm>
        </p:spPr>
        <p:txBody>
          <a:bodyPr/>
          <a:lstStyle/>
          <a:p>
            <a:pPr eaLnBrk="1" hangingPunct="1"/>
            <a:r>
              <a:rPr lang="zh-CN" altLang="en-US"/>
              <a:t>如何消除回路？</a:t>
            </a:r>
          </a:p>
          <a:p>
            <a:pPr eaLnBrk="1" hangingPunct="1"/>
            <a:r>
              <a:rPr lang="zh-CN" altLang="en-US"/>
              <a:t>保证每个产生式都加入终结符（开始符号的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>
                <a:sym typeface="Symbol" panose="05050102010706020507" pitchFamily="18" charset="2"/>
              </a:rPr>
              <a:t>产生式除外</a:t>
            </a:r>
            <a:r>
              <a:rPr kumimoji="0" lang="en-US" altLang="zh-CN">
                <a:sym typeface="Symbol" panose="05050102010706020507" pitchFamily="18" charset="2"/>
              </a:rPr>
              <a:t>)</a:t>
            </a: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上面文法改写为：</a:t>
            </a:r>
            <a:br>
              <a:rPr kumimoji="0" lang="zh-CN" altLang="en-US">
                <a:sym typeface="Symbol" panose="05050102010706020507" pitchFamily="18" charset="2"/>
              </a:rPr>
            </a:br>
            <a:r>
              <a:rPr kumimoji="0" lang="zh-CN" altLang="en-US">
                <a:sym typeface="Symbol" panose="05050102010706020507" pitchFamily="18" charset="2"/>
              </a:rPr>
              <a:t> </a:t>
            </a:r>
            <a:r>
              <a:rPr kumimoji="0"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 S ( S ) | ( S )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30724" name="Text Box 4">
            <a:extLst>
              <a:ext uri="{FF2B5EF4-FFF2-40B4-BE49-F238E27FC236}">
                <a16:creationId xmlns:a16="http://schemas.microsoft.com/office/drawing/2014/main" id="{5283CDB2-7E0D-4C69-BDD7-29F05C5603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2819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/>
              <a:t>S </a:t>
            </a:r>
            <a:r>
              <a:rPr kumimoji="0" lang="en-US" altLang="zh-CN" sz="2800">
                <a:sym typeface="Symbol" panose="05050102010706020507" pitchFamily="18" charset="2"/>
              </a:rPr>
              <a:t> SS | ( S )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30725" name="AutoShape 5">
            <a:extLst>
              <a:ext uri="{FF2B5EF4-FFF2-40B4-BE49-F238E27FC236}">
                <a16:creationId xmlns:a16="http://schemas.microsoft.com/office/drawing/2014/main" id="{1E0A43AA-D648-4FAA-B760-EC8AAB878F21}"/>
              </a:ext>
            </a:extLst>
          </p:cNvPr>
          <p:cNvSpPr>
            <a:spLocks/>
          </p:cNvSpPr>
          <p:nvPr/>
        </p:nvSpPr>
        <p:spPr bwMode="auto">
          <a:xfrm rot="-5400000">
            <a:off x="7315200" y="1600200"/>
            <a:ext cx="228600" cy="685800"/>
          </a:xfrm>
          <a:prstGeom prst="leftBrace">
            <a:avLst>
              <a:gd name="adj1" fmla="val 25000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0726" name="Text Box 6">
            <a:extLst>
              <a:ext uri="{FF2B5EF4-FFF2-40B4-BE49-F238E27FC236}">
                <a16:creationId xmlns:a16="http://schemas.microsoft.com/office/drawing/2014/main" id="{1A4190E3-2292-4126-A1D6-7E0901008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1919288"/>
            <a:ext cx="1371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olidFill>
                  <a:srgbClr val="FF3300"/>
                </a:solidFill>
              </a:rPr>
              <a:t>S </a:t>
            </a:r>
            <a:r>
              <a:rPr kumimoji="0" lang="en-US" altLang="zh-CN" sz="2800">
                <a:solidFill>
                  <a:srgbClr val="FF3300"/>
                </a:solidFill>
                <a:sym typeface="Symbol" panose="05050102010706020507" pitchFamily="18" charset="2"/>
              </a:rPr>
              <a:t> </a:t>
            </a:r>
            <a:r>
              <a:rPr kumimoji="0" lang="en-US" altLang="zh-CN" sz="2800">
                <a:solidFill>
                  <a:srgbClr val="FF3300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30727" name="Text Box 7">
            <a:extLst>
              <a:ext uri="{FF2B5EF4-FFF2-40B4-BE49-F238E27FC236}">
                <a16:creationId xmlns:a16="http://schemas.microsoft.com/office/drawing/2014/main" id="{1E988193-7477-4E1D-A4E8-4FFD61F251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1371600"/>
            <a:ext cx="3505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800">
                <a:sym typeface="Symbol" panose="05050102010706020507" pitchFamily="18" charset="2"/>
              </a:rPr>
              <a:t>回路</a:t>
            </a:r>
            <a:r>
              <a:rPr kumimoji="0" lang="en-US" altLang="zh-CN" sz="2800">
                <a:sym typeface="Symbol" panose="05050102010706020507" pitchFamily="18" charset="2"/>
              </a:rPr>
              <a:t>:   S  SS  S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A91BC61-D211-4368-9DC8-6A4FAEAD55C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1760" y="995400"/>
              <a:ext cx="7831800" cy="41126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A91BC61-D211-4368-9DC8-6A4FAEAD55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2400" y="986040"/>
                <a:ext cx="7850520" cy="4131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A7DBD5F-6201-4E8E-8A07-B7E64E40EF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983"/>
    </mc:Choice>
    <mc:Fallback>
      <p:transition spd="slow" advTm="201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D27CDFFE-CD03-4034-9029-62911E4043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4.3.5  </a:t>
            </a:r>
            <a:r>
              <a:rPr lang="zh-CN" altLang="en-US"/>
              <a:t>提取左公因子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03978AE5-12BD-46A3-96D5-A4040AA5AE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预测分析方法要求</a:t>
            </a:r>
            <a:r>
              <a:rPr lang="en-US" altLang="zh-CN" sz="2800"/>
              <a:t>——</a:t>
            </a:r>
            <a:br>
              <a:rPr lang="en-US" altLang="zh-CN" sz="2800"/>
            </a:br>
            <a:r>
              <a:rPr lang="zh-CN" altLang="en-US" sz="2800"/>
              <a:t>向前搜索一个单词，即可确定产生式</a:t>
            </a:r>
          </a:p>
          <a:p>
            <a:pPr eaLnBrk="1" hangingPunct="1"/>
            <a:r>
              <a:rPr kumimoji="0" lang="en-US" altLang="zh-CN" sz="2400" i="1"/>
              <a:t>stmt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 </a:t>
            </a:r>
            <a:r>
              <a:rPr kumimoji="0" lang="en-US" altLang="zh-CN" sz="2400" i="1">
                <a:sym typeface="Symbol" panose="05050102010706020507" pitchFamily="18" charset="2"/>
              </a:rPr>
              <a:t>stmt </a:t>
            </a:r>
            <a:r>
              <a:rPr kumimoji="0" lang="en-US" altLang="zh-CN" sz="2400" b="1">
                <a:sym typeface="Symbol" panose="05050102010706020507" pitchFamily="18" charset="2"/>
              </a:rPr>
              <a:t>else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stmt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           |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 </a:t>
            </a:r>
            <a:r>
              <a:rPr kumimoji="0" lang="en-US" altLang="zh-CN" sz="2400" i="1">
                <a:sym typeface="Symbol" panose="05050102010706020507" pitchFamily="18" charset="2"/>
              </a:rPr>
              <a:t>stmt	</a:t>
            </a:r>
            <a:r>
              <a:rPr kumimoji="0" lang="zh-CN" altLang="en-US" sz="2800">
                <a:sym typeface="Symbol" panose="05050102010706020507" pitchFamily="18" charset="2"/>
              </a:rPr>
              <a:t>不符合！</a:t>
            </a:r>
          </a:p>
          <a:p>
            <a:pPr eaLnBrk="1" hangingPunct="1"/>
            <a:r>
              <a:rPr kumimoji="0" lang="zh-CN" altLang="en-US" sz="2800">
                <a:sym typeface="Symbol" panose="05050102010706020507" pitchFamily="18" charset="2"/>
              </a:rPr>
              <a:t>一般的</a:t>
            </a:r>
            <a:br>
              <a:rPr kumimoji="0" lang="zh-CN" altLang="en-US" sz="2800">
                <a:sym typeface="Symbol" panose="05050102010706020507" pitchFamily="18" charset="2"/>
              </a:rPr>
            </a:br>
            <a:r>
              <a:rPr kumimoji="0" lang="en-US" altLang="zh-CN" sz="2400"/>
              <a:t>A </a:t>
            </a:r>
            <a:r>
              <a:rPr kumimoji="0" lang="en-US" altLang="zh-CN" sz="2400">
                <a:sym typeface="Symbol" panose="05050102010706020507" pitchFamily="18" charset="2"/>
              </a:rPr>
              <a:t> 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sym typeface="Symbol" panose="05050102010706020507" pitchFamily="18" charset="2"/>
              </a:rPr>
              <a:t> | 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000" b="1" baseline="-25000">
                <a:sym typeface="Symbol" panose="05050102010706020507" pitchFamily="18" charset="2"/>
              </a:rPr>
              <a:t> </a:t>
            </a:r>
            <a:br>
              <a:rPr kumimoji="0" lang="en-US" altLang="zh-CN" sz="2000" b="1" baseline="-25000">
                <a:sym typeface="Symbol" panose="05050102010706020507" pitchFamily="18" charset="2"/>
              </a:rPr>
            </a:br>
            <a:r>
              <a:rPr kumimoji="0" lang="zh-CN" altLang="en-US" sz="2800">
                <a:sym typeface="Symbol" panose="05050102010706020507" pitchFamily="18" charset="2"/>
              </a:rPr>
              <a:t>改写为</a:t>
            </a:r>
            <a:br>
              <a:rPr kumimoji="0" lang="zh-CN" altLang="en-US" sz="2800">
                <a:sym typeface="Symbol" panose="05050102010706020507" pitchFamily="18" charset="2"/>
              </a:rPr>
            </a:br>
            <a:r>
              <a:rPr kumimoji="0" lang="en-US" altLang="zh-CN" sz="2400"/>
              <a:t>A </a:t>
            </a:r>
            <a:r>
              <a:rPr kumimoji="0" lang="en-US" altLang="zh-CN" sz="2400">
                <a:sym typeface="Symbol" panose="05050102010706020507" pitchFamily="18" charset="2"/>
              </a:rPr>
              <a:t>  A’</a:t>
            </a:r>
            <a:br>
              <a:rPr kumimoji="0" lang="en-US" altLang="zh-CN" sz="2400">
                <a:sym typeface="Symbol" panose="05050102010706020507" pitchFamily="18" charset="2"/>
              </a:rPr>
            </a:br>
            <a:r>
              <a:rPr kumimoji="0" lang="en-US" altLang="zh-CN" sz="2400">
                <a:sym typeface="Symbol" panose="05050102010706020507" pitchFamily="18" charset="2"/>
              </a:rPr>
              <a:t>A’  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>
                <a:sym typeface="Symbol" panose="05050102010706020507" pitchFamily="18" charset="2"/>
              </a:rPr>
              <a:t> | 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2 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EFEB81F-49FF-4B54-BC0D-F7FE5DDD521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93280" y="2117880"/>
              <a:ext cx="6982920" cy="3425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EFEB81F-49FF-4B54-BC0D-F7FE5DDD52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3920" y="2108520"/>
                <a:ext cx="7001640" cy="3444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C57EE6F-ED48-4E71-B449-6D5440FE8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10"/>
    </mc:Choice>
    <mc:Fallback>
      <p:transition spd="slow" advTm="64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7FBEB88-6999-4004-B9ED-99E86B6E00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4.2 </a:t>
            </a:r>
            <a:r>
              <a:rPr lang="zh-CN" altLang="en-US"/>
              <a:t>提取左公因子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32713097-7B6D-40C0-A11E-8118A7EE09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输入：</a:t>
            </a:r>
            <a:r>
              <a:rPr lang="en-US" altLang="zh-CN" sz="2800"/>
              <a:t>CFG G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输出：等价的、提取了左公因子的文法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/>
              <a:t>方法：</a:t>
            </a:r>
            <a:br>
              <a:rPr lang="zh-CN" altLang="en-US" sz="2800"/>
            </a:br>
            <a:r>
              <a:rPr lang="zh-CN" altLang="en-US" sz="2800"/>
              <a:t>对每个非终结符</a:t>
            </a:r>
            <a:r>
              <a:rPr lang="en-US" altLang="zh-CN" sz="2800"/>
              <a:t>A</a:t>
            </a:r>
            <a:r>
              <a:rPr lang="zh-CN" altLang="en-US" sz="2800"/>
              <a:t>，寻找多个候选式公共的最长前缀</a:t>
            </a:r>
            <a:r>
              <a:rPr lang="en-US" altLang="zh-CN" sz="2800">
                <a:latin typeface="Symbol" panose="05050102010706020507" pitchFamily="18" charset="2"/>
              </a:rPr>
              <a:t>a</a:t>
            </a:r>
            <a:r>
              <a:rPr lang="zh-CN" altLang="en-US" sz="2800"/>
              <a:t>，若</a:t>
            </a:r>
            <a:r>
              <a:rPr lang="en-US" altLang="zh-CN" sz="2800">
                <a:latin typeface="Symbol" panose="05050102010706020507" pitchFamily="18" charset="2"/>
              </a:rPr>
              <a:t>a</a:t>
            </a:r>
            <a:r>
              <a:rPr lang="en-US" altLang="zh-CN" sz="2800">
                <a:latin typeface="宋体" panose="02010600030101010101" pitchFamily="2" charset="-122"/>
              </a:rPr>
              <a:t>≠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zh-CN" altLang="en-US" sz="2800">
                <a:sym typeface="Symbol" panose="05050102010706020507" pitchFamily="18" charset="2"/>
              </a:rPr>
              <a:t>，则将所有</a:t>
            </a:r>
            <a:r>
              <a:rPr kumimoji="0" lang="en-US" altLang="zh-CN" sz="2800">
                <a:sym typeface="Symbol" panose="05050102010706020507" pitchFamily="18" charset="2"/>
              </a:rPr>
              <a:t>A</a:t>
            </a:r>
            <a:r>
              <a:rPr kumimoji="0" lang="zh-CN" altLang="en-US" sz="2800">
                <a:sym typeface="Symbol" panose="05050102010706020507" pitchFamily="18" charset="2"/>
              </a:rPr>
              <a:t>的候选式</a:t>
            </a:r>
            <a:br>
              <a:rPr kumimoji="0" lang="zh-CN" altLang="en-US" sz="2800"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A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ab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800">
                <a:sym typeface="Symbol" panose="05050102010706020507" pitchFamily="18" charset="2"/>
              </a:rPr>
              <a:t>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ab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 | …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ab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n</a:t>
            </a:r>
            <a:r>
              <a:rPr kumimoji="0" lang="en-US" altLang="zh-CN" sz="2800">
                <a:sym typeface="Symbol" panose="05050102010706020507" pitchFamily="18" charset="2"/>
              </a:rPr>
              <a:t>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（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  <a:t>表示所有其他候选式），改写为</a:t>
            </a:r>
            <a:br>
              <a:rPr kumimoji="0" lang="zh-CN" altLang="en-US" sz="2800">
                <a:latin typeface="Symbol" panose="05050102010706020507" pitchFamily="18" charset="2"/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A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kumimoji="0" lang="en-US" altLang="zh-CN" sz="2800">
                <a:sym typeface="Symbol" panose="05050102010706020507" pitchFamily="18" charset="2"/>
              </a:rPr>
              <a:t>A’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g</a:t>
            </a:r>
            <a:b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</a:br>
            <a:r>
              <a:rPr kumimoji="0" lang="en-US" altLang="zh-CN" sz="2800">
                <a:sym typeface="Symbol" panose="05050102010706020507" pitchFamily="18" charset="2"/>
              </a:rPr>
              <a:t>A’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800">
                <a:sym typeface="Symbol" panose="05050102010706020507" pitchFamily="18" charset="2"/>
              </a:rPr>
              <a:t>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2</a:t>
            </a:r>
            <a:r>
              <a:rPr kumimoji="0" lang="en-US" altLang="zh-CN" sz="2800">
                <a:sym typeface="Symbol" panose="05050102010706020507" pitchFamily="18" charset="2"/>
              </a:rPr>
              <a:t> | … | </a:t>
            </a:r>
            <a:r>
              <a:rPr kumimoji="0"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kumimoji="0" lang="en-US" altLang="zh-CN" sz="2800" baseline="-25000">
                <a:sym typeface="Symbol" panose="05050102010706020507" pitchFamily="18" charset="2"/>
              </a:rPr>
              <a:t>n</a:t>
            </a:r>
            <a:endParaRPr kumimoji="0" lang="en-US" altLang="zh-CN" sz="2800">
              <a:latin typeface="Symbol" panose="05050102010706020507" pitchFamily="18" charset="2"/>
              <a:sym typeface="Symbol" panose="05050102010706020507" pitchFamily="18" charset="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32AF58F-A2E1-463C-8406-76147F92F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9"/>
    </mc:Choice>
    <mc:Fallback>
      <p:transition spd="slow" advTm="6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6A1B3843-4CAE-489A-973C-687072FB57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4.10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FF560858-AB37-4EB9-9808-D320D5A2C7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S  iEtS | iEtSeS | a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E  b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i</a:t>
            </a:r>
            <a:r>
              <a:rPr kumimoji="0" lang="en-US" altLang="zh-CN">
                <a:sym typeface="Wingdings" panose="05000000000000000000" pitchFamily="2" charset="2"/>
              </a:rPr>
              <a:t></a:t>
            </a:r>
            <a:r>
              <a:rPr kumimoji="0" lang="en-US" altLang="zh-CN" b="1">
                <a:sym typeface="Wingdings" panose="05000000000000000000" pitchFamily="2" charset="2"/>
              </a:rPr>
              <a:t>if</a:t>
            </a:r>
            <a:r>
              <a:rPr kumimoji="0" lang="en-US" altLang="zh-CN">
                <a:sym typeface="Wingdings" panose="05000000000000000000" pitchFamily="2" charset="2"/>
              </a:rPr>
              <a:t>, t</a:t>
            </a:r>
            <a:r>
              <a:rPr kumimoji="0" lang="en-US" altLang="zh-CN" b="1">
                <a:sym typeface="Wingdings" panose="05000000000000000000" pitchFamily="2" charset="2"/>
              </a:rPr>
              <a:t>then</a:t>
            </a:r>
            <a:r>
              <a:rPr kumimoji="0" lang="en-US" altLang="zh-CN">
                <a:sym typeface="Wingdings" panose="05000000000000000000" pitchFamily="2" charset="2"/>
              </a:rPr>
              <a:t>, e</a:t>
            </a:r>
            <a:r>
              <a:rPr kumimoji="0" lang="en-US" altLang="zh-CN" b="1">
                <a:sym typeface="Wingdings" panose="05000000000000000000" pitchFamily="2" charset="2"/>
              </a:rPr>
              <a:t>else</a:t>
            </a:r>
            <a:r>
              <a:rPr kumimoji="0" lang="en-US" altLang="zh-CN">
                <a:sym typeface="Wingdings" panose="05000000000000000000" pitchFamily="2" charset="2"/>
              </a:rPr>
              <a:t>, E</a:t>
            </a:r>
            <a:r>
              <a:rPr kumimoji="0" lang="zh-CN" altLang="en-US">
                <a:sym typeface="Wingdings" panose="05000000000000000000" pitchFamily="2" charset="2"/>
              </a:rPr>
              <a:t>表达式</a:t>
            </a:r>
            <a:r>
              <a:rPr kumimoji="0" lang="en-US" altLang="zh-CN">
                <a:sym typeface="Wingdings" panose="05000000000000000000" pitchFamily="2" charset="2"/>
              </a:rPr>
              <a:t>, S</a:t>
            </a:r>
            <a:r>
              <a:rPr kumimoji="0" lang="zh-CN" altLang="en-US">
                <a:sym typeface="Wingdings" panose="05000000000000000000" pitchFamily="2" charset="2"/>
              </a:rPr>
              <a:t>语句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>
                <a:sym typeface="Wingdings" panose="05000000000000000000" pitchFamily="2" charset="2"/>
              </a:rPr>
              <a:t>改写为：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S  iEtSS’ | a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S’  eS | 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>
                <a:sym typeface="Symbol" panose="05050102010706020507" pitchFamily="18" charset="2"/>
              </a:rPr>
              <a:t>E  b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FE6AB07-A5AF-4899-942C-E41FF91F37C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3654720"/>
              <a:ext cx="2078280" cy="13251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FE6AB07-A5AF-4899-942C-E41FF91F37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3645360"/>
                <a:ext cx="2097000" cy="1343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2D6D440-C56A-4A5D-82AC-2C46644FC0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76"/>
    </mc:Choice>
    <mc:Fallback>
      <p:transition spd="slow" advTm="24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6587F89A-DF64-43D0-9103-E393C5A639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4.3.6  CFG</a:t>
            </a:r>
            <a:r>
              <a:rPr lang="zh-CN" altLang="en-US"/>
              <a:t>无法描述的语言结构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886C89D9-002D-4A87-BD82-8563C3FBCC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3600">
                <a:solidFill>
                  <a:srgbClr val="3333CC"/>
                </a:solidFill>
              </a:rPr>
              <a:t>例</a:t>
            </a:r>
            <a:r>
              <a:rPr lang="en-US" altLang="zh-CN" sz="3600">
                <a:solidFill>
                  <a:srgbClr val="3333CC"/>
                </a:solidFill>
              </a:rPr>
              <a:t>4.11</a:t>
            </a:r>
            <a:r>
              <a:rPr lang="zh-CN" altLang="en-US" sz="3600">
                <a:solidFill>
                  <a:srgbClr val="3333CC"/>
                </a:solidFill>
              </a:rPr>
              <a:t>：</a:t>
            </a:r>
            <a:r>
              <a:rPr lang="en-US" altLang="zh-CN" sz="3600">
                <a:solidFill>
                  <a:srgbClr val="3333CC"/>
                </a:solidFill>
              </a:rPr>
              <a:t>L</a:t>
            </a:r>
            <a:r>
              <a:rPr lang="en-US" altLang="zh-CN" sz="3600" baseline="-25000">
                <a:solidFill>
                  <a:srgbClr val="3333CC"/>
                </a:solidFill>
              </a:rPr>
              <a:t>1</a:t>
            </a:r>
            <a:r>
              <a:rPr lang="en-US" altLang="zh-CN" sz="3600">
                <a:solidFill>
                  <a:srgbClr val="3333CC"/>
                </a:solidFill>
              </a:rPr>
              <a:t> = { wcw | w</a:t>
            </a:r>
            <a:r>
              <a:rPr lang="en-US" altLang="zh-CN" sz="3600">
                <a:solidFill>
                  <a:srgbClr val="3333CC"/>
                </a:solidFill>
                <a:latin typeface="宋体" panose="02010600030101010101" pitchFamily="2" charset="-122"/>
              </a:rPr>
              <a:t>∈</a:t>
            </a:r>
            <a:r>
              <a:rPr lang="en-US" altLang="zh-CN" sz="3600">
                <a:solidFill>
                  <a:srgbClr val="3333CC"/>
                </a:solidFill>
              </a:rPr>
              <a:t>(a | b)</a:t>
            </a:r>
            <a:r>
              <a:rPr lang="en-US" altLang="zh-CN" sz="3600" baseline="30000">
                <a:solidFill>
                  <a:srgbClr val="3333CC"/>
                </a:solidFill>
              </a:rPr>
              <a:t>*</a:t>
            </a:r>
            <a:r>
              <a:rPr lang="en-US" altLang="zh-CN" sz="3600">
                <a:solidFill>
                  <a:srgbClr val="3333CC"/>
                </a:solidFill>
              </a:rPr>
              <a:t> }</a:t>
            </a:r>
          </a:p>
          <a:p>
            <a:pPr marL="609600" indent="-609600" eaLnBrk="1" hangingPunct="1"/>
            <a:r>
              <a:rPr lang="zh-CN" altLang="en-US"/>
              <a:t>检查标识符必须在使用之前定义</a:t>
            </a:r>
          </a:p>
          <a:p>
            <a:pPr marL="609600" indent="-609600" eaLnBrk="1" hangingPunct="1"/>
            <a:r>
              <a:rPr lang="zh-CN" altLang="en-US"/>
              <a:t>语义分析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3600">
                <a:solidFill>
                  <a:srgbClr val="3333CC"/>
                </a:solidFill>
              </a:rPr>
              <a:t>例</a:t>
            </a:r>
            <a:r>
              <a:rPr lang="en-US" altLang="zh-CN" sz="3600">
                <a:solidFill>
                  <a:srgbClr val="3333CC"/>
                </a:solidFill>
              </a:rPr>
              <a:t>4.12</a:t>
            </a:r>
            <a:r>
              <a:rPr lang="zh-CN" altLang="en-US" sz="3600">
                <a:solidFill>
                  <a:srgbClr val="3333CC"/>
                </a:solidFill>
              </a:rPr>
              <a:t>：</a:t>
            </a:r>
            <a:r>
              <a:rPr lang="en-US" altLang="zh-CN" sz="3600">
                <a:solidFill>
                  <a:srgbClr val="3333CC"/>
                </a:solidFill>
              </a:rPr>
              <a:t>L</a:t>
            </a:r>
            <a:r>
              <a:rPr lang="en-US" altLang="zh-CN" sz="3600" baseline="-25000">
                <a:solidFill>
                  <a:srgbClr val="3333CC"/>
                </a:solidFill>
              </a:rPr>
              <a:t>2 </a:t>
            </a:r>
            <a:r>
              <a:rPr lang="en-US" altLang="zh-CN" sz="3600">
                <a:solidFill>
                  <a:srgbClr val="3333CC"/>
                </a:solidFill>
              </a:rPr>
              <a:t>= { a</a:t>
            </a:r>
            <a:r>
              <a:rPr lang="en-US" altLang="zh-CN" sz="3600" baseline="30000">
                <a:solidFill>
                  <a:srgbClr val="3333CC"/>
                </a:solidFill>
              </a:rPr>
              <a:t>n</a:t>
            </a:r>
            <a:r>
              <a:rPr lang="en-US" altLang="zh-CN" sz="3600">
                <a:solidFill>
                  <a:srgbClr val="3333CC"/>
                </a:solidFill>
              </a:rPr>
              <a:t>b</a:t>
            </a:r>
            <a:r>
              <a:rPr lang="en-US" altLang="zh-CN" sz="3600" baseline="30000">
                <a:solidFill>
                  <a:srgbClr val="3333CC"/>
                </a:solidFill>
              </a:rPr>
              <a:t>m</a:t>
            </a:r>
            <a:r>
              <a:rPr lang="en-US" altLang="zh-CN" sz="3600">
                <a:solidFill>
                  <a:srgbClr val="3333CC"/>
                </a:solidFill>
              </a:rPr>
              <a:t>c</a:t>
            </a:r>
            <a:r>
              <a:rPr lang="en-US" altLang="zh-CN" sz="3600" baseline="30000">
                <a:solidFill>
                  <a:srgbClr val="3333CC"/>
                </a:solidFill>
              </a:rPr>
              <a:t>n</a:t>
            </a:r>
            <a:r>
              <a:rPr lang="en-US" altLang="zh-CN" sz="3600">
                <a:solidFill>
                  <a:srgbClr val="3333CC"/>
                </a:solidFill>
              </a:rPr>
              <a:t>d</a:t>
            </a:r>
            <a:r>
              <a:rPr lang="en-US" altLang="zh-CN" sz="3600" baseline="30000">
                <a:solidFill>
                  <a:srgbClr val="3333CC"/>
                </a:solidFill>
              </a:rPr>
              <a:t>m</a:t>
            </a:r>
            <a:r>
              <a:rPr lang="en-US" altLang="zh-CN" sz="3600">
                <a:solidFill>
                  <a:srgbClr val="3333CC"/>
                </a:solidFill>
              </a:rPr>
              <a:t> | n</a:t>
            </a:r>
            <a:r>
              <a:rPr lang="en-US" altLang="zh-CN" sz="3600">
                <a:solidFill>
                  <a:srgbClr val="3333CC"/>
                </a:solidFill>
                <a:latin typeface="宋体" panose="02010600030101010101" pitchFamily="2" charset="-122"/>
              </a:rPr>
              <a:t>≥</a:t>
            </a:r>
            <a:r>
              <a:rPr lang="en-US" altLang="zh-CN" sz="3600">
                <a:solidFill>
                  <a:srgbClr val="3333CC"/>
                </a:solidFill>
              </a:rPr>
              <a:t>1</a:t>
            </a:r>
            <a:r>
              <a:rPr lang="zh-CN" altLang="en-US" sz="3600">
                <a:solidFill>
                  <a:srgbClr val="3333CC"/>
                </a:solidFill>
              </a:rPr>
              <a:t>且</a:t>
            </a:r>
            <a:r>
              <a:rPr lang="en-US" altLang="zh-CN" sz="3600">
                <a:solidFill>
                  <a:srgbClr val="3333CC"/>
                </a:solidFill>
              </a:rPr>
              <a:t>m</a:t>
            </a:r>
            <a:r>
              <a:rPr lang="en-US" altLang="zh-CN" sz="3600">
                <a:solidFill>
                  <a:srgbClr val="3333CC"/>
                </a:solidFill>
                <a:latin typeface="宋体" panose="02010600030101010101" pitchFamily="2" charset="-122"/>
              </a:rPr>
              <a:t>≥</a:t>
            </a:r>
            <a:r>
              <a:rPr lang="en-US" altLang="zh-CN" sz="3600">
                <a:solidFill>
                  <a:srgbClr val="3333CC"/>
                </a:solidFill>
              </a:rPr>
              <a:t>1 }</a:t>
            </a:r>
          </a:p>
          <a:p>
            <a:pPr marL="609600" indent="-609600" eaLnBrk="1" hangingPunct="1"/>
            <a:r>
              <a:rPr lang="zh-CN" altLang="en-US"/>
              <a:t>检查函数的形参（声明）与实参（调用）的数目是否匹配</a:t>
            </a:r>
          </a:p>
          <a:p>
            <a:pPr marL="609600" indent="-609600" eaLnBrk="1" hangingPunct="1"/>
            <a:r>
              <a:rPr lang="zh-CN" altLang="en-US"/>
              <a:t>语法定义一般不考虑参数数目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597C87D-E5B9-47D4-9C44-A9AD3239FEB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74160" y="1227960"/>
              <a:ext cx="4614480" cy="2707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597C87D-E5B9-47D4-9C44-A9AD3239F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4800" y="1218600"/>
                <a:ext cx="4633200" cy="2725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80B05E2-8664-4C79-A8DC-7801E8266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603"/>
    </mc:Choice>
    <mc:Fallback>
      <p:transition spd="slow" advTm="204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0016CE28-AF12-4C03-B1FC-3EFA13883A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CFG</a:t>
            </a:r>
            <a:r>
              <a:rPr lang="zh-CN" altLang="en-US"/>
              <a:t>的修改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87DEEF22-9A33-4665-8FB8-2A4A2A07A9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两个目的</a:t>
            </a:r>
          </a:p>
          <a:p>
            <a:pPr lvl="1" eaLnBrk="1" hangingPunct="1"/>
            <a:r>
              <a:rPr lang="zh-CN" altLang="en-US"/>
              <a:t>去除“错误”</a:t>
            </a:r>
          </a:p>
          <a:p>
            <a:pPr lvl="1" eaLnBrk="1" hangingPunct="1"/>
            <a:r>
              <a:rPr lang="zh-CN" altLang="en-US"/>
              <a:t>重写，满足语法分析算法要求</a:t>
            </a:r>
          </a:p>
        </p:txBody>
      </p:sp>
      <p:sp>
        <p:nvSpPr>
          <p:cNvPr id="17412" name="Text Box 4">
            <a:extLst>
              <a:ext uri="{FF2B5EF4-FFF2-40B4-BE49-F238E27FC236}">
                <a16:creationId xmlns:a16="http://schemas.microsoft.com/office/drawing/2014/main" id="{783949DC-031D-41B8-B4D9-D3793B661B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3124200"/>
            <a:ext cx="2743200" cy="202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Char char="-"/>
            </a:pPr>
            <a:r>
              <a:rPr kumimoji="0" lang="en-US" altLang="zh-CN" sz="2800" b="1">
                <a:solidFill>
                  <a:srgbClr val="3333CC"/>
                </a:solidFill>
              </a:rPr>
              <a:t> </a:t>
            </a:r>
            <a:r>
              <a:rPr kumimoji="0" lang="zh-CN" altLang="en-US" sz="2800" b="1">
                <a:solidFill>
                  <a:srgbClr val="3333CC"/>
                </a:solidFill>
              </a:rPr>
              <a:t>二义性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Char char="-"/>
            </a:pPr>
            <a:r>
              <a:rPr kumimoji="0" lang="zh-CN" altLang="en-US" sz="2800" b="1">
                <a:solidFill>
                  <a:srgbClr val="3333CC"/>
                </a:solidFill>
              </a:rPr>
              <a:t> </a:t>
            </a:r>
            <a:r>
              <a:rPr kumimoji="0" lang="en-US" altLang="zh-CN" sz="2800" b="1">
                <a:solidFill>
                  <a:srgbClr val="3333CC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-moves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Char char="-"/>
            </a:pP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 </a:t>
            </a:r>
            <a:r>
              <a:rPr kumimoji="0" lang="zh-CN" altLang="en-US" sz="2800" b="1">
                <a:solidFill>
                  <a:srgbClr val="3333CC"/>
                </a:solidFill>
                <a:sym typeface="Symbol" panose="05050102010706020507" pitchFamily="18" charset="2"/>
              </a:rPr>
              <a:t>回路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Char char="-"/>
            </a:pPr>
            <a:r>
              <a:rPr kumimoji="0" lang="zh-CN" altLang="en-US" sz="2800" b="1">
                <a:solidFill>
                  <a:srgbClr val="3333CC"/>
                </a:solidFill>
                <a:sym typeface="Symbol" panose="05050102010706020507" pitchFamily="18" charset="2"/>
              </a:rPr>
              <a:t> 左递归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Char char="-"/>
            </a:pPr>
            <a:r>
              <a:rPr kumimoji="0" lang="zh-CN" altLang="en-US" sz="2800" b="1">
                <a:solidFill>
                  <a:srgbClr val="3333CC"/>
                </a:solidFill>
                <a:sym typeface="Symbol" panose="05050102010706020507" pitchFamily="18" charset="2"/>
              </a:rPr>
              <a:t> 提取左公因子</a:t>
            </a:r>
            <a:endParaRPr kumimoji="0" lang="zh-CN" altLang="en-US" sz="2800" b="1">
              <a:solidFill>
                <a:srgbClr val="3333CC"/>
              </a:solidFill>
            </a:endParaRPr>
          </a:p>
        </p:txBody>
      </p:sp>
      <p:sp>
        <p:nvSpPr>
          <p:cNvPr id="17413" name="AutoShape 5">
            <a:extLst>
              <a:ext uri="{FF2B5EF4-FFF2-40B4-BE49-F238E27FC236}">
                <a16:creationId xmlns:a16="http://schemas.microsoft.com/office/drawing/2014/main" id="{F50FF923-C106-4838-A9E0-7D89FB693140}"/>
              </a:ext>
            </a:extLst>
          </p:cNvPr>
          <p:cNvSpPr>
            <a:spLocks/>
          </p:cNvSpPr>
          <p:nvPr/>
        </p:nvSpPr>
        <p:spPr bwMode="auto">
          <a:xfrm>
            <a:off x="3657600" y="3124200"/>
            <a:ext cx="457200" cy="1905000"/>
          </a:xfrm>
          <a:prstGeom prst="leftBrace">
            <a:avLst>
              <a:gd name="adj1" fmla="val 34722"/>
              <a:gd name="adj2" fmla="val 50000"/>
            </a:avLst>
          </a:prstGeom>
          <a:noFill/>
          <a:ln w="25400">
            <a:solidFill>
              <a:srgbClr val="3333CC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17414" name="Text Box 6">
            <a:extLst>
              <a:ext uri="{FF2B5EF4-FFF2-40B4-BE49-F238E27FC236}">
                <a16:creationId xmlns:a16="http://schemas.microsoft.com/office/drawing/2014/main" id="{58FAAA47-1455-4426-AA3B-B648ACC92B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3505200"/>
            <a:ext cx="1676400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800" b="1">
                <a:solidFill>
                  <a:srgbClr val="3333CC"/>
                </a:solidFill>
              </a:rPr>
              <a:t>不合要求的问题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DF03353-51E0-43B4-AE43-BF807998069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589640" y="1796040"/>
              <a:ext cx="4428720" cy="3428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DF03353-51E0-43B4-AE43-BF80799806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0280" y="1786680"/>
                <a:ext cx="4447440" cy="3447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53C4606-3F98-49F2-9D29-6A2A004DC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734"/>
    </mc:Choice>
    <mc:Fallback>
      <p:transition spd="slow" advTm="122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5B5E54F6-DF70-4A00-AEE1-CE979B74AF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CFG</a:t>
            </a:r>
            <a:r>
              <a:rPr lang="zh-CN" altLang="en-US"/>
              <a:t>无法描述的语言结构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)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49FB21A0-30C0-467A-B092-EBE23C15B8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3600">
                <a:solidFill>
                  <a:srgbClr val="3333CC"/>
                </a:solidFill>
              </a:rPr>
              <a:t>例</a:t>
            </a:r>
            <a:r>
              <a:rPr lang="en-US" altLang="zh-CN" sz="3600">
                <a:solidFill>
                  <a:srgbClr val="3333CC"/>
                </a:solidFill>
              </a:rPr>
              <a:t>4.13</a:t>
            </a:r>
            <a:r>
              <a:rPr lang="zh-CN" altLang="en-US" sz="3600">
                <a:solidFill>
                  <a:srgbClr val="3333CC"/>
                </a:solidFill>
              </a:rPr>
              <a:t>：</a:t>
            </a:r>
            <a:r>
              <a:rPr lang="en-US" altLang="zh-CN" sz="3600">
                <a:solidFill>
                  <a:srgbClr val="3333CC"/>
                </a:solidFill>
              </a:rPr>
              <a:t>L</a:t>
            </a:r>
            <a:r>
              <a:rPr lang="en-US" altLang="zh-CN" sz="3600" baseline="-25000">
                <a:solidFill>
                  <a:srgbClr val="3333CC"/>
                </a:solidFill>
              </a:rPr>
              <a:t>3</a:t>
            </a:r>
            <a:r>
              <a:rPr lang="en-US" altLang="zh-CN" sz="3600">
                <a:solidFill>
                  <a:srgbClr val="3333CC"/>
                </a:solidFill>
              </a:rPr>
              <a:t> = { a</a:t>
            </a:r>
            <a:r>
              <a:rPr lang="en-US" altLang="zh-CN" sz="3600" baseline="30000">
                <a:solidFill>
                  <a:srgbClr val="3333CC"/>
                </a:solidFill>
              </a:rPr>
              <a:t>n</a:t>
            </a:r>
            <a:r>
              <a:rPr lang="en-US" altLang="zh-CN" sz="3600">
                <a:solidFill>
                  <a:srgbClr val="3333CC"/>
                </a:solidFill>
              </a:rPr>
              <a:t>b</a:t>
            </a:r>
            <a:r>
              <a:rPr lang="en-US" altLang="zh-CN" sz="3600" baseline="30000">
                <a:solidFill>
                  <a:srgbClr val="3333CC"/>
                </a:solidFill>
              </a:rPr>
              <a:t>n</a:t>
            </a:r>
            <a:r>
              <a:rPr lang="en-US" altLang="zh-CN" sz="3600">
                <a:solidFill>
                  <a:srgbClr val="3333CC"/>
                </a:solidFill>
              </a:rPr>
              <a:t>c</a:t>
            </a:r>
            <a:r>
              <a:rPr lang="en-US" altLang="zh-CN" sz="3600" baseline="30000">
                <a:solidFill>
                  <a:srgbClr val="3333CC"/>
                </a:solidFill>
              </a:rPr>
              <a:t>n</a:t>
            </a:r>
            <a:r>
              <a:rPr lang="en-US" altLang="zh-CN" sz="3600">
                <a:solidFill>
                  <a:srgbClr val="3333CC"/>
                </a:solidFill>
              </a:rPr>
              <a:t> | n≥0 }</a:t>
            </a:r>
          </a:p>
          <a:p>
            <a:pPr marL="609600" indent="-609600" eaLnBrk="1" hangingPunct="1"/>
            <a:r>
              <a:rPr lang="zh-CN" altLang="en-US"/>
              <a:t>排版软件，文本加下划线：</a:t>
            </a:r>
            <a:r>
              <a:rPr lang="en-US" altLang="zh-CN"/>
              <a:t>n</a:t>
            </a:r>
            <a:r>
              <a:rPr lang="zh-CN" altLang="en-US"/>
              <a:t>个字符，</a:t>
            </a:r>
            <a:r>
              <a:rPr lang="en-US" altLang="zh-CN"/>
              <a:t>n</a:t>
            </a:r>
            <a:r>
              <a:rPr lang="zh-CN" altLang="en-US"/>
              <a:t>个退格，</a:t>
            </a:r>
            <a:r>
              <a:rPr lang="en-US" altLang="zh-CN"/>
              <a:t>n</a:t>
            </a:r>
            <a:r>
              <a:rPr lang="zh-CN" altLang="en-US"/>
              <a:t>个下划线</a:t>
            </a:r>
          </a:p>
          <a:p>
            <a:pPr marL="609600" indent="-609600" eaLnBrk="1" hangingPunct="1"/>
            <a:r>
              <a:rPr lang="zh-CN" altLang="en-US"/>
              <a:t>另一种方式：字符－退格－下划线三元组序列，</a:t>
            </a:r>
            <a:r>
              <a:rPr lang="en-US" altLang="zh-CN"/>
              <a:t>(abc)</a:t>
            </a:r>
            <a:r>
              <a:rPr lang="en-US" altLang="zh-CN" baseline="30000"/>
              <a:t>*</a:t>
            </a:r>
            <a:endParaRPr lang="en-US" altLang="zh-CN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4A0FEDB-9C2C-46F1-BBA0-C7FD96ECB37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23960" y="1209960"/>
              <a:ext cx="5675040" cy="50889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4A0FEDB-9C2C-46F1-BBA0-C7FD96ECB3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4600" y="1200600"/>
                <a:ext cx="5693760" cy="5107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70C46D5-2636-4EDE-9BD2-BFFD80DAA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369"/>
    </mc:Choice>
    <mc:Fallback>
      <p:transition spd="slow" advTm="134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E48144D2-8805-4915-80E9-3891C1D7BD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类似语言可用</a:t>
            </a:r>
            <a:r>
              <a:rPr lang="en-US" altLang="zh-CN"/>
              <a:t>CFG</a:t>
            </a:r>
            <a:r>
              <a:rPr lang="zh-CN" altLang="en-US"/>
              <a:t>描述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A139516E-AE96-4454-8C4B-0A1DBF20F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648200"/>
          </a:xfrm>
        </p:spPr>
        <p:txBody>
          <a:bodyPr/>
          <a:lstStyle/>
          <a:p>
            <a:pPr marL="609600" indent="-609600" eaLnBrk="1" hangingPunct="1">
              <a:spcBef>
                <a:spcPct val="30000"/>
              </a:spcBef>
            </a:pPr>
            <a:r>
              <a:rPr lang="en-US" altLang="zh-CN" dirty="0"/>
              <a:t>L</a:t>
            </a:r>
            <a:r>
              <a:rPr lang="en-US" altLang="zh-CN" baseline="-25000" dirty="0"/>
              <a:t>1</a:t>
            </a:r>
            <a:r>
              <a:rPr lang="en-US" altLang="zh-CN" dirty="0"/>
              <a:t>’={ </a:t>
            </a:r>
            <a:r>
              <a:rPr lang="en-US" altLang="zh-CN" dirty="0" err="1"/>
              <a:t>wcw</a:t>
            </a:r>
            <a:r>
              <a:rPr lang="en-US" altLang="zh-CN" baseline="30000" dirty="0" err="1"/>
              <a:t>R</a:t>
            </a:r>
            <a:r>
              <a:rPr lang="en-US" altLang="zh-CN" dirty="0"/>
              <a:t> | w</a:t>
            </a:r>
            <a:r>
              <a:rPr lang="en-US" altLang="zh-CN" dirty="0">
                <a:latin typeface="宋体" panose="02010600030101010101" pitchFamily="2" charset="-122"/>
              </a:rPr>
              <a:t>∈</a:t>
            </a:r>
            <a:r>
              <a:rPr lang="en-US" altLang="zh-CN" dirty="0"/>
              <a:t>(a | b)</a:t>
            </a:r>
            <a:r>
              <a:rPr lang="en-US" altLang="zh-CN" baseline="30000" dirty="0"/>
              <a:t>*</a:t>
            </a:r>
            <a:r>
              <a:rPr lang="zh-CN" altLang="en-US" dirty="0"/>
              <a:t>，</a:t>
            </a:r>
            <a:r>
              <a:rPr lang="en-US" altLang="zh-CN" dirty="0" err="1"/>
              <a:t>w</a:t>
            </a:r>
            <a:r>
              <a:rPr lang="en-US" altLang="zh-CN" baseline="30000" dirty="0" err="1"/>
              <a:t>R</a:t>
            </a:r>
            <a:r>
              <a:rPr lang="zh-CN" altLang="en-US" dirty="0"/>
              <a:t>为</a:t>
            </a:r>
            <a:r>
              <a:rPr lang="en-US" altLang="zh-CN" dirty="0"/>
              <a:t>w</a:t>
            </a:r>
            <a:r>
              <a:rPr lang="zh-CN" altLang="en-US" dirty="0"/>
              <a:t>的反转</a:t>
            </a:r>
            <a:r>
              <a:rPr lang="en-US" altLang="zh-CN" dirty="0"/>
              <a:t>}</a:t>
            </a:r>
            <a:br>
              <a:rPr lang="en-US" altLang="zh-CN" dirty="0"/>
            </a:br>
            <a:r>
              <a:rPr kumimoji="0" lang="en-US" altLang="zh-CN" dirty="0">
                <a:sym typeface="Symbol" panose="05050102010706020507" pitchFamily="18" charset="2"/>
              </a:rPr>
              <a:t>S  </a:t>
            </a:r>
            <a:r>
              <a:rPr kumimoji="0" lang="en-US" altLang="zh-CN" dirty="0" err="1">
                <a:sym typeface="Symbol" panose="05050102010706020507" pitchFamily="18" charset="2"/>
              </a:rPr>
              <a:t>aSa</a:t>
            </a:r>
            <a:r>
              <a:rPr kumimoji="0" lang="en-US" altLang="zh-CN" dirty="0">
                <a:sym typeface="Symbol" panose="05050102010706020507" pitchFamily="18" charset="2"/>
              </a:rPr>
              <a:t> | </a:t>
            </a:r>
            <a:r>
              <a:rPr kumimoji="0" lang="en-US" altLang="zh-CN" dirty="0" err="1">
                <a:sym typeface="Symbol" panose="05050102010706020507" pitchFamily="18" charset="2"/>
              </a:rPr>
              <a:t>bSb</a:t>
            </a:r>
            <a:r>
              <a:rPr kumimoji="0" lang="en-US" altLang="zh-CN" dirty="0">
                <a:sym typeface="Symbol" panose="05050102010706020507" pitchFamily="18" charset="2"/>
              </a:rPr>
              <a:t> | c</a:t>
            </a:r>
          </a:p>
          <a:p>
            <a:pPr marL="609600" indent="-609600" eaLnBrk="1" hangingPunct="1">
              <a:spcBef>
                <a:spcPct val="30000"/>
              </a:spcBef>
            </a:pPr>
            <a:r>
              <a:rPr lang="en-US" altLang="zh-CN" dirty="0"/>
              <a:t>L</a:t>
            </a:r>
            <a:r>
              <a:rPr lang="en-US" altLang="zh-CN" baseline="-25000" dirty="0"/>
              <a:t>2 </a:t>
            </a:r>
            <a:r>
              <a:rPr lang="en-US" altLang="zh-CN" dirty="0"/>
              <a:t>’= { </a:t>
            </a:r>
            <a:r>
              <a:rPr lang="en-US" altLang="zh-CN" dirty="0" err="1"/>
              <a:t>a</a:t>
            </a:r>
            <a:r>
              <a:rPr lang="en-US" altLang="zh-CN" baseline="30000" dirty="0" err="1"/>
              <a:t>n</a:t>
            </a:r>
            <a:r>
              <a:rPr lang="en-US" altLang="zh-CN" dirty="0" err="1"/>
              <a:t>b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c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d</a:t>
            </a:r>
            <a:r>
              <a:rPr lang="en-US" altLang="zh-CN" baseline="30000" dirty="0" err="1"/>
              <a:t>n</a:t>
            </a:r>
            <a:r>
              <a:rPr lang="en-US" altLang="zh-CN" dirty="0"/>
              <a:t> | n</a:t>
            </a:r>
            <a:r>
              <a:rPr lang="en-US" altLang="zh-CN" dirty="0">
                <a:latin typeface="宋体" panose="02010600030101010101" pitchFamily="2" charset="-122"/>
              </a:rPr>
              <a:t>≥</a:t>
            </a:r>
            <a:r>
              <a:rPr lang="en-US" altLang="zh-CN" dirty="0"/>
              <a:t>1</a:t>
            </a:r>
            <a:r>
              <a:rPr lang="zh-CN" altLang="en-US" dirty="0"/>
              <a:t>且</a:t>
            </a:r>
            <a:r>
              <a:rPr lang="en-US" altLang="zh-CN" dirty="0"/>
              <a:t>m</a:t>
            </a:r>
            <a:r>
              <a:rPr lang="en-US" altLang="zh-CN" dirty="0">
                <a:latin typeface="宋体" panose="02010600030101010101" pitchFamily="2" charset="-122"/>
              </a:rPr>
              <a:t>≥</a:t>
            </a:r>
            <a:r>
              <a:rPr lang="en-US" altLang="zh-CN" dirty="0"/>
              <a:t>1 }</a:t>
            </a:r>
            <a:br>
              <a:rPr lang="en-US" altLang="zh-CN" dirty="0"/>
            </a:br>
            <a:r>
              <a:rPr kumimoji="0" lang="en-US" altLang="zh-CN" dirty="0">
                <a:sym typeface="Symbol" panose="05050102010706020507" pitchFamily="18" charset="2"/>
              </a:rPr>
              <a:t>S  </a:t>
            </a:r>
            <a:r>
              <a:rPr kumimoji="0" lang="en-US" altLang="zh-CN" dirty="0" err="1">
                <a:sym typeface="Symbol" panose="05050102010706020507" pitchFamily="18" charset="2"/>
              </a:rPr>
              <a:t>aSd</a:t>
            </a:r>
            <a:r>
              <a:rPr kumimoji="0" lang="en-US" altLang="zh-CN" dirty="0">
                <a:sym typeface="Symbol" panose="05050102010706020507" pitchFamily="18" charset="2"/>
              </a:rPr>
              <a:t> | </a:t>
            </a:r>
            <a:r>
              <a:rPr kumimoji="0" lang="en-US" altLang="zh-CN" dirty="0" err="1">
                <a:sym typeface="Symbol" panose="05050102010706020507" pitchFamily="18" charset="2"/>
              </a:rPr>
              <a:t>aAd</a:t>
            </a:r>
            <a:r>
              <a:rPr kumimoji="0" lang="en-US" altLang="zh-CN" dirty="0">
                <a:sym typeface="Symbol" panose="05050102010706020507" pitchFamily="18" charset="2"/>
              </a:rPr>
              <a:t>	 A  </a:t>
            </a:r>
            <a:r>
              <a:rPr kumimoji="0" lang="en-US" altLang="zh-CN" dirty="0" err="1">
                <a:sym typeface="Symbol" panose="05050102010706020507" pitchFamily="18" charset="2"/>
              </a:rPr>
              <a:t>bAc</a:t>
            </a:r>
            <a:r>
              <a:rPr kumimoji="0" lang="en-US" altLang="zh-CN" dirty="0">
                <a:sym typeface="Symbol" panose="05050102010706020507" pitchFamily="18" charset="2"/>
              </a:rPr>
              <a:t> | </a:t>
            </a:r>
            <a:r>
              <a:rPr kumimoji="0" lang="en-US" altLang="zh-CN" dirty="0" err="1">
                <a:sym typeface="Symbol" panose="05050102010706020507" pitchFamily="18" charset="2"/>
              </a:rPr>
              <a:t>bc</a:t>
            </a:r>
            <a:br>
              <a:rPr kumimoji="0" lang="en-US" altLang="zh-CN" dirty="0">
                <a:sym typeface="Symbol" panose="05050102010706020507" pitchFamily="18" charset="2"/>
              </a:rPr>
            </a:br>
            <a:r>
              <a:rPr lang="en-US" altLang="zh-CN" dirty="0"/>
              <a:t>L</a:t>
            </a:r>
            <a:r>
              <a:rPr lang="en-US" altLang="zh-CN" baseline="-25000" dirty="0"/>
              <a:t>2 </a:t>
            </a:r>
            <a:r>
              <a:rPr lang="en-US" altLang="zh-CN" dirty="0"/>
              <a:t>’’= { </a:t>
            </a:r>
            <a:r>
              <a:rPr lang="en-US" altLang="zh-CN" dirty="0" err="1"/>
              <a:t>a</a:t>
            </a:r>
            <a:r>
              <a:rPr lang="en-US" altLang="zh-CN" baseline="30000" dirty="0" err="1"/>
              <a:t>n</a:t>
            </a:r>
            <a:r>
              <a:rPr lang="en-US" altLang="zh-CN" dirty="0" err="1"/>
              <a:t>b</a:t>
            </a:r>
            <a:r>
              <a:rPr lang="en-US" altLang="zh-CN" baseline="30000" dirty="0" err="1"/>
              <a:t>n</a:t>
            </a:r>
            <a:r>
              <a:rPr lang="en-US" altLang="zh-CN" dirty="0" err="1"/>
              <a:t>c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d</a:t>
            </a:r>
            <a:r>
              <a:rPr lang="en-US" altLang="zh-CN" baseline="30000" dirty="0" err="1"/>
              <a:t>m</a:t>
            </a:r>
            <a:r>
              <a:rPr lang="en-US" altLang="zh-CN" dirty="0"/>
              <a:t> | n</a:t>
            </a:r>
            <a:r>
              <a:rPr lang="en-US" altLang="zh-CN" dirty="0">
                <a:latin typeface="宋体" panose="02010600030101010101" pitchFamily="2" charset="-122"/>
              </a:rPr>
              <a:t>≥</a:t>
            </a:r>
            <a:r>
              <a:rPr lang="en-US" altLang="zh-CN" dirty="0"/>
              <a:t>1</a:t>
            </a:r>
            <a:r>
              <a:rPr lang="zh-CN" altLang="en-US" dirty="0"/>
              <a:t>且</a:t>
            </a:r>
            <a:r>
              <a:rPr lang="en-US" altLang="zh-CN" dirty="0"/>
              <a:t>m</a:t>
            </a:r>
            <a:r>
              <a:rPr lang="en-US" altLang="zh-CN" dirty="0">
                <a:latin typeface="宋体" panose="02010600030101010101" pitchFamily="2" charset="-122"/>
              </a:rPr>
              <a:t>≥</a:t>
            </a:r>
            <a:r>
              <a:rPr lang="en-US" altLang="zh-CN" dirty="0"/>
              <a:t>1 }</a:t>
            </a:r>
            <a:br>
              <a:rPr lang="en-US" altLang="zh-CN" dirty="0"/>
            </a:br>
            <a:r>
              <a:rPr kumimoji="0" lang="en-US" altLang="zh-CN" dirty="0">
                <a:sym typeface="Symbol" panose="05050102010706020507" pitchFamily="18" charset="2"/>
              </a:rPr>
              <a:t>S  AB     A  </a:t>
            </a:r>
            <a:r>
              <a:rPr kumimoji="0" lang="en-US" altLang="zh-CN" dirty="0" err="1">
                <a:sym typeface="Symbol" panose="05050102010706020507" pitchFamily="18" charset="2"/>
              </a:rPr>
              <a:t>aAb</a:t>
            </a:r>
            <a:r>
              <a:rPr kumimoji="0" lang="en-US" altLang="zh-CN" dirty="0">
                <a:sym typeface="Symbol" panose="05050102010706020507" pitchFamily="18" charset="2"/>
              </a:rPr>
              <a:t> | ab     B  </a:t>
            </a:r>
            <a:r>
              <a:rPr kumimoji="0" lang="en-US" altLang="zh-CN" dirty="0" err="1">
                <a:sym typeface="Symbol" panose="05050102010706020507" pitchFamily="18" charset="2"/>
              </a:rPr>
              <a:t>cBd</a:t>
            </a:r>
            <a:r>
              <a:rPr kumimoji="0" lang="en-US" altLang="zh-CN" dirty="0">
                <a:sym typeface="Symbol" panose="05050102010706020507" pitchFamily="18" charset="2"/>
              </a:rPr>
              <a:t> | cd</a:t>
            </a:r>
          </a:p>
          <a:p>
            <a:pPr marL="609600" indent="-609600" eaLnBrk="1" hangingPunct="1">
              <a:spcBef>
                <a:spcPct val="30000"/>
              </a:spcBef>
            </a:pPr>
            <a:r>
              <a:rPr lang="en-US" altLang="zh-CN" dirty="0"/>
              <a:t>L</a:t>
            </a:r>
            <a:r>
              <a:rPr lang="en-US" altLang="zh-CN" baseline="-25000" dirty="0"/>
              <a:t>3</a:t>
            </a:r>
            <a:r>
              <a:rPr lang="en-US" altLang="zh-CN" dirty="0"/>
              <a:t>’ = { </a:t>
            </a:r>
            <a:r>
              <a:rPr lang="en-US" altLang="zh-CN" dirty="0" err="1"/>
              <a:t>a</a:t>
            </a:r>
            <a:r>
              <a:rPr lang="en-US" altLang="zh-CN" baseline="30000" dirty="0" err="1"/>
              <a:t>n</a:t>
            </a:r>
            <a:r>
              <a:rPr lang="en-US" altLang="zh-CN" dirty="0" err="1"/>
              <a:t>b</a:t>
            </a:r>
            <a:r>
              <a:rPr lang="en-US" altLang="zh-CN" baseline="30000" dirty="0" err="1"/>
              <a:t>n</a:t>
            </a:r>
            <a:r>
              <a:rPr lang="en-US" altLang="zh-CN" dirty="0"/>
              <a:t> | n≥1}</a:t>
            </a:r>
            <a:br>
              <a:rPr lang="en-US" altLang="zh-CN" dirty="0"/>
            </a:br>
            <a:r>
              <a:rPr lang="en-US" altLang="zh-CN" dirty="0"/>
              <a:t>S </a:t>
            </a:r>
            <a:r>
              <a:rPr kumimoji="0" lang="en-US" altLang="zh-CN" dirty="0">
                <a:sym typeface="Symbol" panose="05050102010706020507" pitchFamily="18" charset="2"/>
              </a:rPr>
              <a:t> </a:t>
            </a:r>
            <a:r>
              <a:rPr kumimoji="0" lang="en-US" altLang="zh-CN" dirty="0" err="1">
                <a:sym typeface="Symbol" panose="05050102010706020507" pitchFamily="18" charset="2"/>
              </a:rPr>
              <a:t>aSb</a:t>
            </a:r>
            <a:r>
              <a:rPr kumimoji="0" lang="en-US" altLang="zh-CN" dirty="0">
                <a:sym typeface="Symbol" panose="05050102010706020507" pitchFamily="18" charset="2"/>
              </a:rPr>
              <a:t> | ab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049EA56-6371-48DD-89BA-E9727A41E14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2520" y="169920"/>
              <a:ext cx="8840160" cy="5458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049EA56-6371-48DD-89BA-E9727A41E1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160" y="160560"/>
                <a:ext cx="8858880" cy="5477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A0592E8-D769-4799-A52B-5D55062907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426"/>
    </mc:Choice>
    <mc:Fallback>
      <p:transition spd="slow" advTm="26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67AAEBC-7260-403B-8B67-ADF9007986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800"/>
              <a:t>L</a:t>
            </a:r>
            <a:r>
              <a:rPr lang="en-US" altLang="zh-CN" sz="4800" baseline="-25000"/>
              <a:t>3</a:t>
            </a:r>
            <a:r>
              <a:rPr lang="en-US" altLang="zh-CN" sz="4800"/>
              <a:t>’</a:t>
            </a:r>
            <a:r>
              <a:rPr lang="zh-CN" altLang="en-US" sz="4800"/>
              <a:t>用</a:t>
            </a:r>
            <a:r>
              <a:rPr kumimoji="0" lang="zh-CN" altLang="en-US" sz="4800"/>
              <a:t>正规式无法描述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BB519F98-667D-4838-B976-0A3CEB1A8F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1148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olidFill>
                  <a:schemeClr val="folHlink"/>
                </a:solidFill>
              </a:rPr>
              <a:t>假定存在</a:t>
            </a:r>
            <a:r>
              <a:rPr kumimoji="0" lang="en-US" altLang="zh-CN" sz="2800">
                <a:solidFill>
                  <a:schemeClr val="folHlink"/>
                </a:solidFill>
              </a:rPr>
              <a:t>DFA D</a:t>
            </a:r>
            <a:r>
              <a:rPr kumimoji="0" lang="zh-CN" altLang="en-US" sz="2800">
                <a:solidFill>
                  <a:schemeClr val="folHlink"/>
                </a:solidFill>
              </a:rPr>
              <a:t>接受</a:t>
            </a:r>
            <a:r>
              <a:rPr kumimoji="0" lang="en-US" altLang="zh-CN" sz="2800">
                <a:solidFill>
                  <a:schemeClr val="folHlink"/>
                </a:solidFill>
              </a:rPr>
              <a:t>L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3</a:t>
            </a:r>
            <a:r>
              <a:rPr kumimoji="0" lang="en-US" altLang="zh-CN" sz="2800">
                <a:solidFill>
                  <a:schemeClr val="folHlink"/>
                </a:solidFill>
              </a:rPr>
              <a:t>’</a:t>
            </a:r>
            <a:r>
              <a:rPr kumimoji="0" lang="zh-CN" altLang="en-US" sz="2800">
                <a:solidFill>
                  <a:schemeClr val="folHlink"/>
                </a:solidFill>
              </a:rPr>
              <a:t>，其状态数为</a:t>
            </a:r>
            <a:r>
              <a:rPr kumimoji="0" lang="en-US" altLang="zh-CN" sz="2800">
                <a:solidFill>
                  <a:schemeClr val="folHlink"/>
                </a:solidFill>
              </a:rPr>
              <a:t>k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olidFill>
                  <a:schemeClr val="folHlink"/>
                </a:solidFill>
              </a:rPr>
              <a:t>设状态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0</a:t>
            </a:r>
            <a:r>
              <a:rPr kumimoji="0" lang="en-US" altLang="zh-CN" sz="2800">
                <a:solidFill>
                  <a:schemeClr val="folHlink"/>
                </a:solidFill>
              </a:rPr>
              <a:t>, 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1</a:t>
            </a:r>
            <a:r>
              <a:rPr kumimoji="0" lang="en-US" altLang="zh-CN" sz="2800">
                <a:solidFill>
                  <a:schemeClr val="folHlink"/>
                </a:solidFill>
              </a:rPr>
              <a:t>, …, 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k</a:t>
            </a:r>
            <a:r>
              <a:rPr kumimoji="0" lang="zh-CN" altLang="en-US" sz="2800">
                <a:solidFill>
                  <a:schemeClr val="folHlink"/>
                </a:solidFill>
              </a:rPr>
              <a:t>为读入</a:t>
            </a:r>
            <a:r>
              <a:rPr kumimoji="0" lang="en-US" altLang="zh-CN" sz="2800">
                <a:solidFill>
                  <a:schemeClr val="folHlink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, a, aa, …, a</a:t>
            </a:r>
            <a:r>
              <a:rPr kumimoji="0" lang="en-US" altLang="zh-CN" sz="2800" baseline="300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后的状态</a:t>
            </a:r>
            <a:r>
              <a:rPr kumimoji="0" lang="zh-CN" altLang="en-US" sz="2800">
                <a:solidFill>
                  <a:schemeClr val="folHlink"/>
                </a:solidFill>
                <a:sym typeface="Wingdings" panose="05000000000000000000" pitchFamily="2" charset="2"/>
              </a:rPr>
              <a:t>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  <a:sym typeface="Symbol" panose="05050102010706020507" pitchFamily="18" charset="2"/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为读入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个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a</a:t>
            </a: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达到的状态（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0</a:t>
            </a:r>
            <a:r>
              <a:rPr kumimoji="0" lang="en-US" altLang="zh-CN" sz="2800">
                <a:solidFill>
                  <a:schemeClr val="folHlink"/>
                </a:solidFill>
                <a:latin typeface="宋体" panose="02010600030101010101" pitchFamily="2" charset="-122"/>
                <a:sym typeface="Symbol" panose="05050102010706020507" pitchFamily="18" charset="2"/>
              </a:rPr>
              <a:t>≤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i</a:t>
            </a:r>
            <a:r>
              <a:rPr kumimoji="0" lang="en-US" altLang="zh-CN" sz="2800">
                <a:solidFill>
                  <a:schemeClr val="folHlink"/>
                </a:solidFill>
                <a:latin typeface="宋体" panose="02010600030101010101" pitchFamily="2" charset="-122"/>
                <a:sym typeface="Symbol" panose="05050102010706020507" pitchFamily="18" charset="2"/>
              </a:rPr>
              <a:t>≤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）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zh-CN" altLang="en-US" sz="2800">
                <a:solidFill>
                  <a:schemeClr val="folHlink"/>
                </a:solidFill>
                <a:sym typeface="Symbol" panose="05050102010706020507" pitchFamily="18" charset="2"/>
              </a:rPr>
              <a:t>总状态数</a:t>
            </a:r>
            <a:r>
              <a:rPr kumimoji="0" lang="en-US" altLang="zh-CN" sz="28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en-US" altLang="zh-CN" sz="2800">
                <a:solidFill>
                  <a:schemeClr val="folHlink"/>
                </a:solidFill>
                <a:sym typeface="Wingdings" panose="05000000000000000000" pitchFamily="2" charset="2"/>
              </a:rPr>
              <a:t>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0</a:t>
            </a:r>
            <a:r>
              <a:rPr kumimoji="0" lang="en-US" altLang="zh-CN" sz="2800">
                <a:solidFill>
                  <a:schemeClr val="folHlink"/>
                </a:solidFill>
              </a:rPr>
              <a:t>, 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1</a:t>
            </a:r>
            <a:r>
              <a:rPr kumimoji="0" lang="en-US" altLang="zh-CN" sz="2800">
                <a:solidFill>
                  <a:schemeClr val="folHlink"/>
                </a:solidFill>
              </a:rPr>
              <a:t>, …, 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k</a:t>
            </a:r>
            <a:r>
              <a:rPr kumimoji="0" lang="zh-CN" altLang="en-US" sz="2800">
                <a:solidFill>
                  <a:schemeClr val="folHlink"/>
                </a:solidFill>
              </a:rPr>
              <a:t>中至少有两个相同状态，不妨设为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</a:rPr>
              <a:t>、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j</a:t>
            </a:r>
            <a:r>
              <a:rPr kumimoji="0" lang="zh-CN" altLang="en-US" sz="2800">
                <a:solidFill>
                  <a:schemeClr val="folHlink"/>
                </a:solidFill>
              </a:rPr>
              <a:t>，</a:t>
            </a:r>
            <a:r>
              <a:rPr kumimoji="0" lang="en-US" altLang="zh-CN" sz="2800">
                <a:solidFill>
                  <a:schemeClr val="folHlink"/>
                </a:solidFill>
              </a:rPr>
              <a:t>i &lt; j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CED1EC0-FACD-4BC8-B607-2EE7EDBA33E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20880" y="312840"/>
              <a:ext cx="7057440" cy="62366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CED1EC0-FACD-4BC8-B607-2EE7EDBA33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1520" y="303480"/>
                <a:ext cx="7076160" cy="6255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0616C77-88FD-420D-A366-AE039C89A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821"/>
    </mc:Choice>
    <mc:Fallback>
      <p:transition spd="slow" advTm="175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779C004A-B1A6-4D98-BE77-1AF4F04C93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800"/>
              <a:t>L</a:t>
            </a:r>
            <a:r>
              <a:rPr lang="en-US" altLang="zh-CN" sz="4800" baseline="-25000"/>
              <a:t>3</a:t>
            </a:r>
            <a:r>
              <a:rPr lang="en-US" altLang="zh-CN" sz="4800"/>
              <a:t>’</a:t>
            </a:r>
            <a:r>
              <a:rPr lang="zh-CN" altLang="en-US" sz="4800"/>
              <a:t>用</a:t>
            </a:r>
            <a:r>
              <a:rPr kumimoji="0" lang="zh-CN" altLang="en-US" sz="4800"/>
              <a:t>正规式无法描述</a:t>
            </a:r>
            <a:r>
              <a:rPr lang="zh-CN" altLang="en-US"/>
              <a:t>（续）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0BA8E68D-1450-47E8-8740-E11036A84C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1148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800">
                <a:solidFill>
                  <a:schemeClr val="folHlink"/>
                </a:solidFill>
              </a:rPr>
              <a:t>a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i</a:t>
            </a:r>
            <a:r>
              <a:rPr kumimoji="0" lang="en-US" altLang="zh-CN" sz="2800">
                <a:solidFill>
                  <a:schemeClr val="folHlink"/>
                </a:solidFill>
              </a:rPr>
              <a:t>b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i</a:t>
            </a:r>
            <a:r>
              <a:rPr kumimoji="0" lang="en-US" altLang="zh-CN" sz="2800">
                <a:solidFill>
                  <a:schemeClr val="folHlink"/>
                </a:solidFill>
                <a:latin typeface="宋体" panose="02010600030101010101" pitchFamily="2" charset="-122"/>
              </a:rPr>
              <a:t>∈</a:t>
            </a:r>
            <a:r>
              <a:rPr kumimoji="0" lang="en-US" altLang="zh-CN" sz="2800">
                <a:solidFill>
                  <a:schemeClr val="folHlink"/>
                </a:solidFill>
              </a:rPr>
              <a:t>L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3</a:t>
            </a:r>
            <a:r>
              <a:rPr kumimoji="0" lang="en-US" altLang="zh-CN" sz="2800">
                <a:solidFill>
                  <a:schemeClr val="folHlink"/>
                </a:solidFill>
              </a:rPr>
              <a:t>’</a:t>
            </a:r>
            <a:r>
              <a:rPr kumimoji="0" lang="en-US" altLang="zh-CN" sz="2800">
                <a:solidFill>
                  <a:schemeClr val="folHlink"/>
                </a:solidFill>
                <a:sym typeface="Wingdings" panose="05000000000000000000" pitchFamily="2" charset="2"/>
              </a:rPr>
              <a:t>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</a:rPr>
              <a:t>（</a:t>
            </a:r>
            <a:r>
              <a:rPr kumimoji="0" lang="en-US" altLang="zh-CN" sz="2800">
                <a:solidFill>
                  <a:schemeClr val="folHlink"/>
                </a:solidFill>
              </a:rPr>
              <a:t>s</a:t>
            </a:r>
            <a:r>
              <a:rPr kumimoji="0" lang="en-US" altLang="zh-CN" sz="2800" baseline="-25000">
                <a:solidFill>
                  <a:schemeClr val="folHlink"/>
                </a:solidFill>
              </a:rPr>
              <a:t>j</a:t>
            </a:r>
            <a:r>
              <a:rPr kumimoji="0" lang="zh-CN" altLang="en-US" sz="2800">
                <a:solidFill>
                  <a:schemeClr val="folHlink"/>
                </a:solidFill>
              </a:rPr>
              <a:t>）到终态路径标记为</a:t>
            </a:r>
            <a:r>
              <a:rPr kumimoji="0" lang="en-US" altLang="zh-CN" sz="2800">
                <a:solidFill>
                  <a:schemeClr val="folHlink"/>
                </a:solidFill>
              </a:rPr>
              <a:t>b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i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en-US" altLang="zh-CN" sz="2800">
                <a:solidFill>
                  <a:schemeClr val="folHlink"/>
                </a:solidFill>
                <a:sym typeface="Wingdings" panose="05000000000000000000" pitchFamily="2" charset="2"/>
              </a:rPr>
              <a:t></a:t>
            </a:r>
            <a:r>
              <a:rPr kumimoji="0" lang="zh-CN" altLang="en-US" sz="2800">
                <a:solidFill>
                  <a:schemeClr val="folHlink"/>
                </a:solidFill>
              </a:rPr>
              <a:t>初态</a:t>
            </a:r>
            <a:r>
              <a:rPr kumimoji="0" lang="zh-CN" altLang="en-US" sz="2800">
                <a:solidFill>
                  <a:schemeClr val="folHlink"/>
                </a:solidFill>
                <a:sym typeface="Wingdings" panose="05000000000000000000" pitchFamily="2" charset="2"/>
              </a:rPr>
              <a:t></a:t>
            </a:r>
            <a:r>
              <a:rPr kumimoji="0" lang="zh-CN" altLang="en-US" sz="2800">
                <a:solidFill>
                  <a:schemeClr val="folHlink"/>
                </a:solidFill>
              </a:rPr>
              <a:t>终态还有标为</a:t>
            </a:r>
            <a:r>
              <a:rPr kumimoji="0" lang="en-US" altLang="zh-CN" sz="2800">
                <a:solidFill>
                  <a:schemeClr val="folHlink"/>
                </a:solidFill>
              </a:rPr>
              <a:t>a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j</a:t>
            </a:r>
            <a:r>
              <a:rPr kumimoji="0" lang="en-US" altLang="zh-CN" sz="2800">
                <a:solidFill>
                  <a:schemeClr val="folHlink"/>
                </a:solidFill>
              </a:rPr>
              <a:t>b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</a:rPr>
              <a:t>的路径</a:t>
            </a:r>
            <a:r>
              <a:rPr kumimoji="0" lang="zh-CN" altLang="en-US" sz="2800">
                <a:solidFill>
                  <a:schemeClr val="folHlink"/>
                </a:solidFill>
                <a:sym typeface="Wingdings" panose="05000000000000000000" pitchFamily="2" charset="2"/>
              </a:rPr>
              <a:t></a:t>
            </a:r>
            <a:r>
              <a:rPr kumimoji="0" lang="en-US" altLang="zh-CN" sz="2800">
                <a:solidFill>
                  <a:schemeClr val="folHlink"/>
                </a:solidFill>
              </a:rPr>
              <a:t>D</a:t>
            </a:r>
            <a:r>
              <a:rPr kumimoji="0" lang="zh-CN" altLang="en-US" sz="2800">
                <a:solidFill>
                  <a:schemeClr val="folHlink"/>
                </a:solidFill>
              </a:rPr>
              <a:t>接受</a:t>
            </a:r>
            <a:r>
              <a:rPr kumimoji="0" lang="en-US" altLang="zh-CN" sz="2800">
                <a:solidFill>
                  <a:schemeClr val="folHlink"/>
                </a:solidFill>
              </a:rPr>
              <a:t>a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j</a:t>
            </a:r>
            <a:r>
              <a:rPr kumimoji="0" lang="en-US" altLang="zh-CN" sz="2800">
                <a:solidFill>
                  <a:schemeClr val="folHlink"/>
                </a:solidFill>
              </a:rPr>
              <a:t>b</a:t>
            </a:r>
            <a:r>
              <a:rPr kumimoji="0" lang="en-US" altLang="zh-CN" sz="2800" baseline="30000">
                <a:solidFill>
                  <a:schemeClr val="folHlink"/>
                </a:solidFill>
              </a:rPr>
              <a:t>i</a:t>
            </a:r>
            <a:r>
              <a:rPr kumimoji="0" lang="zh-CN" altLang="en-US" sz="2800">
                <a:solidFill>
                  <a:schemeClr val="folHlink"/>
                </a:solidFill>
              </a:rPr>
              <a:t>，</a:t>
            </a:r>
            <a:r>
              <a:rPr kumimoji="0" lang="zh-CN" altLang="en-US" sz="2800">
                <a:solidFill>
                  <a:srgbClr val="FF3300"/>
                </a:solidFill>
              </a:rPr>
              <a:t>矛盾！</a:t>
            </a:r>
          </a:p>
        </p:txBody>
      </p:sp>
      <p:pic>
        <p:nvPicPr>
          <p:cNvPr id="38916" name="Picture 5" descr="notdfa">
            <a:extLst>
              <a:ext uri="{FF2B5EF4-FFF2-40B4-BE49-F238E27FC236}">
                <a16:creationId xmlns:a16="http://schemas.microsoft.com/office/drawing/2014/main" id="{2F8B7D20-5D4B-4DEC-BA02-15D5C925F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2844800"/>
            <a:ext cx="7921625" cy="180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4B72DED-7A82-49D6-8D66-1653F1618EC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02280" y="2468160"/>
              <a:ext cx="7657560" cy="4398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4B72DED-7A82-49D6-8D66-1653F1618E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92920" y="2458800"/>
                <a:ext cx="7676280" cy="4417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38E39EF-52E5-4EB7-9572-FDAE9EABD9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971"/>
    </mc:Choice>
    <mc:Fallback>
      <p:transition spd="slow" advTm="148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5D43F9E4-1B03-4C7D-9004-53912585D9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4.3.3  </a:t>
            </a:r>
            <a:r>
              <a:rPr lang="zh-CN" altLang="en-US"/>
              <a:t>消除二义性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8F07068F-76C1-4C5B-852A-C3A9B9ADA0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例子：条件分支语句</a:t>
            </a:r>
            <a:endParaRPr kumimoji="0" lang="zh-CN" altLang="en-US" sz="2800" i="1"/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/>
              <a:t>stmt</a:t>
            </a:r>
            <a:r>
              <a:rPr kumimoji="0" lang="en-US" altLang="zh-CN" sz="2800"/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 </a:t>
            </a:r>
            <a:r>
              <a:rPr kumimoji="0" lang="en-US" altLang="zh-CN" sz="2800" b="1">
                <a:sym typeface="Symbol" panose="05050102010706020507" pitchFamily="18" charset="2"/>
              </a:rPr>
              <a:t>if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i="1">
                <a:sym typeface="Symbol" panose="05050102010706020507" pitchFamily="18" charset="2"/>
              </a:rPr>
              <a:t>expr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b="1">
                <a:sym typeface="Symbol" panose="05050102010706020507" pitchFamily="18" charset="2"/>
              </a:rPr>
              <a:t>then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i="1">
                <a:sym typeface="Symbol" panose="05050102010706020507" pitchFamily="18" charset="2"/>
              </a:rPr>
              <a:t>stmt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ym typeface="Symbol" panose="05050102010706020507" pitchFamily="18" charset="2"/>
              </a:rPr>
              <a:t>             |  </a:t>
            </a:r>
            <a:r>
              <a:rPr kumimoji="0" lang="en-US" altLang="zh-CN" sz="2800" b="1">
                <a:sym typeface="Symbol" panose="05050102010706020507" pitchFamily="18" charset="2"/>
              </a:rPr>
              <a:t>if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i="1">
                <a:sym typeface="Symbol" panose="05050102010706020507" pitchFamily="18" charset="2"/>
              </a:rPr>
              <a:t>expr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b="1">
                <a:sym typeface="Symbol" panose="05050102010706020507" pitchFamily="18" charset="2"/>
              </a:rPr>
              <a:t>then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i="1">
                <a:sym typeface="Symbol" panose="05050102010706020507" pitchFamily="18" charset="2"/>
              </a:rPr>
              <a:t>stmt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b="1">
                <a:sym typeface="Symbol" panose="05050102010706020507" pitchFamily="18" charset="2"/>
              </a:rPr>
              <a:t>else</a:t>
            </a:r>
            <a:r>
              <a:rPr kumimoji="0" lang="en-US" altLang="zh-CN" sz="2800">
                <a:sym typeface="Symbol" panose="05050102010706020507" pitchFamily="18" charset="2"/>
              </a:rPr>
              <a:t> </a:t>
            </a:r>
            <a:r>
              <a:rPr kumimoji="0" lang="en-US" altLang="zh-CN" sz="2800" i="1">
                <a:sym typeface="Symbol" panose="05050102010706020507" pitchFamily="18" charset="2"/>
              </a:rPr>
              <a:t>stmt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ym typeface="Symbol" panose="05050102010706020507" pitchFamily="18" charset="2"/>
              </a:rPr>
              <a:t>             |  </a:t>
            </a:r>
            <a:r>
              <a:rPr kumimoji="0" lang="en-US" altLang="zh-CN" sz="2800" b="1">
                <a:sym typeface="Symbol" panose="05050102010706020507" pitchFamily="18" charset="2"/>
              </a:rPr>
              <a:t>other</a:t>
            </a:r>
            <a:r>
              <a:rPr kumimoji="0" lang="en-US" altLang="zh-CN" sz="2800">
                <a:sym typeface="Symbol" panose="05050102010706020507" pitchFamily="18" charset="2"/>
              </a:rPr>
              <a:t>  (</a:t>
            </a:r>
            <a:r>
              <a:rPr kumimoji="0" lang="zh-CN" altLang="en-US" sz="2800">
                <a:sym typeface="Symbol" panose="05050102010706020507" pitchFamily="18" charset="2"/>
              </a:rPr>
              <a:t>任何其他形式的语句</a:t>
            </a:r>
            <a:r>
              <a:rPr kumimoji="0" lang="en-US" altLang="zh-CN" sz="2800">
                <a:sym typeface="Symbol" panose="05050102010706020507" pitchFamily="18" charset="2"/>
              </a:rPr>
              <a:t>)</a:t>
            </a:r>
            <a:endParaRPr lang="en-US" altLang="zh-CN" sz="2800"/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8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2582716-4143-4408-A483-2EBB3014C19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01640" y="897120"/>
              <a:ext cx="6634440" cy="48117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2582716-4143-4408-A483-2EBB3014C1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92280" y="887760"/>
                <a:ext cx="6653160" cy="4830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930D7FF-1A36-4B93-BE22-8F1A09466E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347"/>
    </mc:Choice>
    <mc:Fallback>
      <p:transition spd="slow" advTm="142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986DE6F3-E278-442F-A3D2-D7A3573609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无二义性的句子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2B4D6ADD-10B1-424A-B115-FE958F174E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 b="1"/>
              <a:t>if</a:t>
            </a:r>
            <a:r>
              <a:rPr lang="en-US" altLang="zh-CN" sz="2800"/>
              <a:t> E</a:t>
            </a:r>
            <a:r>
              <a:rPr lang="en-US" altLang="zh-CN" sz="2800" baseline="-25000"/>
              <a:t>1</a:t>
            </a:r>
            <a:r>
              <a:rPr lang="en-US" altLang="zh-CN" sz="2800"/>
              <a:t> </a:t>
            </a:r>
            <a:r>
              <a:rPr lang="en-US" altLang="zh-CN" sz="2800" b="1"/>
              <a:t>then</a:t>
            </a:r>
            <a:r>
              <a:rPr lang="en-US" altLang="zh-CN" sz="2800"/>
              <a:t> S</a:t>
            </a:r>
            <a:r>
              <a:rPr lang="en-US" altLang="zh-CN" sz="2800" baseline="-25000"/>
              <a:t>1</a:t>
            </a:r>
            <a:r>
              <a:rPr lang="en-US" altLang="zh-CN" sz="2800"/>
              <a:t> </a:t>
            </a:r>
            <a:r>
              <a:rPr lang="en-US" altLang="zh-CN" sz="2800" b="1"/>
              <a:t>else</a:t>
            </a:r>
            <a:r>
              <a:rPr lang="en-US" altLang="zh-CN" sz="2800"/>
              <a:t> </a:t>
            </a:r>
            <a:r>
              <a:rPr lang="en-US" altLang="zh-CN" sz="2800" b="1"/>
              <a:t>if</a:t>
            </a:r>
            <a:r>
              <a:rPr lang="en-US" altLang="zh-CN" sz="2800"/>
              <a:t> E</a:t>
            </a:r>
            <a:r>
              <a:rPr lang="en-US" altLang="zh-CN" sz="2800" baseline="-25000"/>
              <a:t>2</a:t>
            </a:r>
            <a:r>
              <a:rPr lang="en-US" altLang="zh-CN" sz="2800"/>
              <a:t> </a:t>
            </a:r>
            <a:r>
              <a:rPr lang="en-US" altLang="zh-CN" sz="2800" b="1"/>
              <a:t>then</a:t>
            </a:r>
            <a:r>
              <a:rPr lang="en-US" altLang="zh-CN" sz="2800"/>
              <a:t> S</a:t>
            </a:r>
            <a:r>
              <a:rPr lang="en-US" altLang="zh-CN" sz="2800" baseline="-25000"/>
              <a:t>2</a:t>
            </a:r>
            <a:r>
              <a:rPr lang="en-US" altLang="zh-CN" sz="2800"/>
              <a:t> </a:t>
            </a:r>
            <a:r>
              <a:rPr lang="en-US" altLang="zh-CN" sz="2800" b="1"/>
              <a:t>else</a:t>
            </a:r>
            <a:r>
              <a:rPr lang="en-US" altLang="zh-CN" sz="2800"/>
              <a:t> S</a:t>
            </a:r>
            <a:r>
              <a:rPr lang="en-US" altLang="zh-CN" sz="2800" baseline="-25000"/>
              <a:t>3 </a:t>
            </a:r>
            <a:r>
              <a:rPr lang="zh-CN" altLang="en-US" sz="2800"/>
              <a:t>语法树如下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1761EC7C-B2C0-424F-9E16-BC49873B72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3075" y="3087688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19461" name="Text Box 5">
            <a:extLst>
              <a:ext uri="{FF2B5EF4-FFF2-40B4-BE49-F238E27FC236}">
                <a16:creationId xmlns:a16="http://schemas.microsoft.com/office/drawing/2014/main" id="{A902D4E1-5159-4DC9-80D7-E9F92B8A0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8625" y="2209800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19462" name="Text Box 6">
            <a:extLst>
              <a:ext uri="{FF2B5EF4-FFF2-40B4-BE49-F238E27FC236}">
                <a16:creationId xmlns:a16="http://schemas.microsoft.com/office/drawing/2014/main" id="{43C825D4-C526-4EAF-AE8A-C5274AC573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7550" y="3087688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19463" name="Text Box 7">
            <a:extLst>
              <a:ext uri="{FF2B5EF4-FFF2-40B4-BE49-F238E27FC236}">
                <a16:creationId xmlns:a16="http://schemas.microsoft.com/office/drawing/2014/main" id="{64FFC441-1EF7-474B-A141-A2C38C3E9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087688"/>
            <a:ext cx="736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sp>
        <p:nvSpPr>
          <p:cNvPr id="19464" name="Text Box 8">
            <a:extLst>
              <a:ext uri="{FF2B5EF4-FFF2-40B4-BE49-F238E27FC236}">
                <a16:creationId xmlns:a16="http://schemas.microsoft.com/office/drawing/2014/main" id="{6D63AFA5-528C-46C3-823B-A9998ADCC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4463" y="4114800"/>
            <a:ext cx="738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grpSp>
        <p:nvGrpSpPr>
          <p:cNvPr id="19465" name="Group 9">
            <a:extLst>
              <a:ext uri="{FF2B5EF4-FFF2-40B4-BE49-F238E27FC236}">
                <a16:creationId xmlns:a16="http://schemas.microsoft.com/office/drawing/2014/main" id="{692240B0-D63A-4FE8-A3CD-6D9FA58285AA}"/>
              </a:ext>
            </a:extLst>
          </p:cNvPr>
          <p:cNvGrpSpPr>
            <a:grpSpLocks/>
          </p:cNvGrpSpPr>
          <p:nvPr/>
        </p:nvGrpSpPr>
        <p:grpSpPr bwMode="auto">
          <a:xfrm>
            <a:off x="1206500" y="3589338"/>
            <a:ext cx="901700" cy="773112"/>
            <a:chOff x="3504" y="3456"/>
            <a:chExt cx="528" cy="296"/>
          </a:xfrm>
        </p:grpSpPr>
        <p:sp>
          <p:nvSpPr>
            <p:cNvPr id="19506" name="Line 10">
              <a:extLst>
                <a:ext uri="{FF2B5EF4-FFF2-40B4-BE49-F238E27FC236}">
                  <a16:creationId xmlns:a16="http://schemas.microsoft.com/office/drawing/2014/main" id="{0E94AC5B-F6A9-424F-A14C-C2A1467FD8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7" name="Line 11">
              <a:extLst>
                <a:ext uri="{FF2B5EF4-FFF2-40B4-BE49-F238E27FC236}">
                  <a16:creationId xmlns:a16="http://schemas.microsoft.com/office/drawing/2014/main" id="{863A5C74-26BB-4314-811C-6DE0F09CC9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8" name="Line 12">
              <a:extLst>
                <a:ext uri="{FF2B5EF4-FFF2-40B4-BE49-F238E27FC236}">
                  <a16:creationId xmlns:a16="http://schemas.microsoft.com/office/drawing/2014/main" id="{AD88FA95-5040-4B0F-A668-B2895AA416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9" name="Text Box 13">
              <a:extLst>
                <a:ext uri="{FF2B5EF4-FFF2-40B4-BE49-F238E27FC236}">
                  <a16:creationId xmlns:a16="http://schemas.microsoft.com/office/drawing/2014/main" id="{A827C26D-F24F-4AC5-AD39-216976719F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grpSp>
        <p:nvGrpSpPr>
          <p:cNvPr id="19466" name="Group 14">
            <a:extLst>
              <a:ext uri="{FF2B5EF4-FFF2-40B4-BE49-F238E27FC236}">
                <a16:creationId xmlns:a16="http://schemas.microsoft.com/office/drawing/2014/main" id="{D9C49672-ACF3-467D-8924-F2B7850F7934}"/>
              </a:ext>
            </a:extLst>
          </p:cNvPr>
          <p:cNvGrpSpPr>
            <a:grpSpLocks/>
          </p:cNvGrpSpPr>
          <p:nvPr/>
        </p:nvGrpSpPr>
        <p:grpSpPr bwMode="auto">
          <a:xfrm>
            <a:off x="5060950" y="4592638"/>
            <a:ext cx="901700" cy="773112"/>
            <a:chOff x="3504" y="3456"/>
            <a:chExt cx="528" cy="296"/>
          </a:xfrm>
        </p:grpSpPr>
        <p:sp>
          <p:nvSpPr>
            <p:cNvPr id="19502" name="Line 15">
              <a:extLst>
                <a:ext uri="{FF2B5EF4-FFF2-40B4-BE49-F238E27FC236}">
                  <a16:creationId xmlns:a16="http://schemas.microsoft.com/office/drawing/2014/main" id="{19862066-4648-42A2-BC4A-74DCC67133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3" name="Line 16">
              <a:extLst>
                <a:ext uri="{FF2B5EF4-FFF2-40B4-BE49-F238E27FC236}">
                  <a16:creationId xmlns:a16="http://schemas.microsoft.com/office/drawing/2014/main" id="{54A90D71-4484-44DF-B9DF-5BF1743C6C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4" name="Line 17">
              <a:extLst>
                <a:ext uri="{FF2B5EF4-FFF2-40B4-BE49-F238E27FC236}">
                  <a16:creationId xmlns:a16="http://schemas.microsoft.com/office/drawing/2014/main" id="{4C34BB72-2774-4FDB-AC58-98F3951DB5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5" name="Text Box 18">
              <a:extLst>
                <a:ext uri="{FF2B5EF4-FFF2-40B4-BE49-F238E27FC236}">
                  <a16:creationId xmlns:a16="http://schemas.microsoft.com/office/drawing/2014/main" id="{4286751A-4A93-4F96-9A9C-B87F27B10C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grpSp>
        <p:nvGrpSpPr>
          <p:cNvPr id="19467" name="Group 19">
            <a:extLst>
              <a:ext uri="{FF2B5EF4-FFF2-40B4-BE49-F238E27FC236}">
                <a16:creationId xmlns:a16="http://schemas.microsoft.com/office/drawing/2014/main" id="{194BF9F4-4534-4168-A56C-67FBE3479C82}"/>
              </a:ext>
            </a:extLst>
          </p:cNvPr>
          <p:cNvGrpSpPr>
            <a:grpSpLocks/>
          </p:cNvGrpSpPr>
          <p:nvPr/>
        </p:nvGrpSpPr>
        <p:grpSpPr bwMode="auto">
          <a:xfrm>
            <a:off x="8013700" y="4467225"/>
            <a:ext cx="901700" cy="769938"/>
            <a:chOff x="3504" y="3456"/>
            <a:chExt cx="528" cy="295"/>
          </a:xfrm>
        </p:grpSpPr>
        <p:sp>
          <p:nvSpPr>
            <p:cNvPr id="19498" name="Line 20">
              <a:extLst>
                <a:ext uri="{FF2B5EF4-FFF2-40B4-BE49-F238E27FC236}">
                  <a16:creationId xmlns:a16="http://schemas.microsoft.com/office/drawing/2014/main" id="{68F5BC86-A9DA-4271-9B6B-79A5F4EE7A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9" name="Line 21">
              <a:extLst>
                <a:ext uri="{FF2B5EF4-FFF2-40B4-BE49-F238E27FC236}">
                  <a16:creationId xmlns:a16="http://schemas.microsoft.com/office/drawing/2014/main" id="{C116002E-E43D-4BAE-B29D-190187C26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0" name="Line 22">
              <a:extLst>
                <a:ext uri="{FF2B5EF4-FFF2-40B4-BE49-F238E27FC236}">
                  <a16:creationId xmlns:a16="http://schemas.microsoft.com/office/drawing/2014/main" id="{7E7D3BB6-B2FD-40EE-840C-6D95EB37A4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1" name="Text Box 23">
              <a:extLst>
                <a:ext uri="{FF2B5EF4-FFF2-40B4-BE49-F238E27FC236}">
                  <a16:creationId xmlns:a16="http://schemas.microsoft.com/office/drawing/2014/main" id="{A1997E7B-82FE-4A72-8351-8FDCE97A9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599"/>
              <a:ext cx="288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3</a:t>
              </a:r>
              <a:endParaRPr kumimoji="0" lang="en-US" altLang="zh-CN" sz="2000" b="1"/>
            </a:p>
          </p:txBody>
        </p:sp>
      </p:grpSp>
      <p:grpSp>
        <p:nvGrpSpPr>
          <p:cNvPr id="19468" name="Group 24">
            <a:extLst>
              <a:ext uri="{FF2B5EF4-FFF2-40B4-BE49-F238E27FC236}">
                <a16:creationId xmlns:a16="http://schemas.microsoft.com/office/drawing/2014/main" id="{521ED892-8ECD-4271-A6B0-E5704DEBF724}"/>
              </a:ext>
            </a:extLst>
          </p:cNvPr>
          <p:cNvGrpSpPr>
            <a:grpSpLocks/>
          </p:cNvGrpSpPr>
          <p:nvPr/>
        </p:nvGrpSpPr>
        <p:grpSpPr bwMode="auto">
          <a:xfrm>
            <a:off x="3092450" y="3589338"/>
            <a:ext cx="903288" cy="773112"/>
            <a:chOff x="3504" y="3456"/>
            <a:chExt cx="528" cy="296"/>
          </a:xfrm>
        </p:grpSpPr>
        <p:sp>
          <p:nvSpPr>
            <p:cNvPr id="19494" name="Line 25">
              <a:extLst>
                <a:ext uri="{FF2B5EF4-FFF2-40B4-BE49-F238E27FC236}">
                  <a16:creationId xmlns:a16="http://schemas.microsoft.com/office/drawing/2014/main" id="{DA2541FD-6574-467D-BB3B-559231F048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5" name="Line 26">
              <a:extLst>
                <a:ext uri="{FF2B5EF4-FFF2-40B4-BE49-F238E27FC236}">
                  <a16:creationId xmlns:a16="http://schemas.microsoft.com/office/drawing/2014/main" id="{3A1940E2-AD74-4DCF-BB81-638A9239BD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6" name="Line 27">
              <a:extLst>
                <a:ext uri="{FF2B5EF4-FFF2-40B4-BE49-F238E27FC236}">
                  <a16:creationId xmlns:a16="http://schemas.microsoft.com/office/drawing/2014/main" id="{3EB14E19-0D41-402E-98B2-AB31ADAF97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7" name="Text Box 28">
              <a:extLst>
                <a:ext uri="{FF2B5EF4-FFF2-40B4-BE49-F238E27FC236}">
                  <a16:creationId xmlns:a16="http://schemas.microsoft.com/office/drawing/2014/main" id="{75E30B31-8A7A-468B-A0A7-79BF9060AC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91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grpSp>
        <p:nvGrpSpPr>
          <p:cNvPr id="19469" name="Group 29">
            <a:extLst>
              <a:ext uri="{FF2B5EF4-FFF2-40B4-BE49-F238E27FC236}">
                <a16:creationId xmlns:a16="http://schemas.microsoft.com/office/drawing/2014/main" id="{3E7344F3-D0F3-40DD-BB13-65654F847030}"/>
              </a:ext>
            </a:extLst>
          </p:cNvPr>
          <p:cNvGrpSpPr>
            <a:grpSpLocks/>
          </p:cNvGrpSpPr>
          <p:nvPr/>
        </p:nvGrpSpPr>
        <p:grpSpPr bwMode="auto">
          <a:xfrm>
            <a:off x="6700838" y="4467225"/>
            <a:ext cx="901700" cy="769938"/>
            <a:chOff x="3504" y="3456"/>
            <a:chExt cx="528" cy="295"/>
          </a:xfrm>
        </p:grpSpPr>
        <p:sp>
          <p:nvSpPr>
            <p:cNvPr id="19490" name="Line 30">
              <a:extLst>
                <a:ext uri="{FF2B5EF4-FFF2-40B4-BE49-F238E27FC236}">
                  <a16:creationId xmlns:a16="http://schemas.microsoft.com/office/drawing/2014/main" id="{EACFC1E0-632A-4811-B85C-62A2481535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1" name="Line 31">
              <a:extLst>
                <a:ext uri="{FF2B5EF4-FFF2-40B4-BE49-F238E27FC236}">
                  <a16:creationId xmlns:a16="http://schemas.microsoft.com/office/drawing/2014/main" id="{718CD53B-B0D4-48DE-98D1-C6299DF953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2" name="Line 32">
              <a:extLst>
                <a:ext uri="{FF2B5EF4-FFF2-40B4-BE49-F238E27FC236}">
                  <a16:creationId xmlns:a16="http://schemas.microsoft.com/office/drawing/2014/main" id="{94FBFC37-12A8-4202-8D39-0051E821D9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3" name="Text Box 33">
              <a:extLst>
                <a:ext uri="{FF2B5EF4-FFF2-40B4-BE49-F238E27FC236}">
                  <a16:creationId xmlns:a16="http://schemas.microsoft.com/office/drawing/2014/main" id="{51CBAC39-7E51-4627-86A7-533D694E53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599"/>
              <a:ext cx="288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sp>
        <p:nvSpPr>
          <p:cNvPr id="19470" name="Text Box 34">
            <a:extLst>
              <a:ext uri="{FF2B5EF4-FFF2-40B4-BE49-F238E27FC236}">
                <a16:creationId xmlns:a16="http://schemas.microsoft.com/office/drawing/2014/main" id="{CA867C3D-32ED-4E69-86CA-584FC7DE45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4263" y="3087688"/>
            <a:ext cx="738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19471" name="Text Box 35">
            <a:extLst>
              <a:ext uri="{FF2B5EF4-FFF2-40B4-BE49-F238E27FC236}">
                <a16:creationId xmlns:a16="http://schemas.microsoft.com/office/drawing/2014/main" id="{80E408FC-7AC1-4304-AC7E-8DDBAA196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5200" y="4143375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19472" name="Text Box 36">
            <a:extLst>
              <a:ext uri="{FF2B5EF4-FFF2-40B4-BE49-F238E27FC236}">
                <a16:creationId xmlns:a16="http://schemas.microsoft.com/office/drawing/2014/main" id="{94A4170A-D31A-4DAF-8635-89726A4D5F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5313" y="3087688"/>
            <a:ext cx="738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else</a:t>
            </a:r>
          </a:p>
        </p:txBody>
      </p:sp>
      <p:sp>
        <p:nvSpPr>
          <p:cNvPr id="19473" name="Text Box 37">
            <a:extLst>
              <a:ext uri="{FF2B5EF4-FFF2-40B4-BE49-F238E27FC236}">
                <a16:creationId xmlns:a16="http://schemas.microsoft.com/office/drawing/2014/main" id="{E014DF00-B0B2-461A-BB2E-66646A1167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1575" y="4143375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else</a:t>
            </a:r>
          </a:p>
        </p:txBody>
      </p:sp>
      <p:sp>
        <p:nvSpPr>
          <p:cNvPr id="19474" name="Text Box 38">
            <a:extLst>
              <a:ext uri="{FF2B5EF4-FFF2-40B4-BE49-F238E27FC236}">
                <a16:creationId xmlns:a16="http://schemas.microsoft.com/office/drawing/2014/main" id="{7D204A51-92CC-4E76-ABAC-CCF46143E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087688"/>
            <a:ext cx="738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19475" name="Text Box 39">
            <a:extLst>
              <a:ext uri="{FF2B5EF4-FFF2-40B4-BE49-F238E27FC236}">
                <a16:creationId xmlns:a16="http://schemas.microsoft.com/office/drawing/2014/main" id="{593E9C88-F21E-45F8-88EB-FEB4F4E53A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5313" y="4143375"/>
            <a:ext cx="738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19476" name="Text Box 40">
            <a:extLst>
              <a:ext uri="{FF2B5EF4-FFF2-40B4-BE49-F238E27FC236}">
                <a16:creationId xmlns:a16="http://schemas.microsoft.com/office/drawing/2014/main" id="{BC5B6B31-AB30-4FF9-B7FF-8F355B636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5938" y="4114800"/>
            <a:ext cx="736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19477" name="Text Box 41">
            <a:extLst>
              <a:ext uri="{FF2B5EF4-FFF2-40B4-BE49-F238E27FC236}">
                <a16:creationId xmlns:a16="http://schemas.microsoft.com/office/drawing/2014/main" id="{46552E19-1E6A-4DA7-A7E8-77007F5B6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7213" y="4114800"/>
            <a:ext cx="738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19478" name="Line 42">
            <a:extLst>
              <a:ext uri="{FF2B5EF4-FFF2-40B4-BE49-F238E27FC236}">
                <a16:creationId xmlns:a16="http://schemas.microsoft.com/office/drawing/2014/main" id="{D6BCE5F2-4818-4488-8A96-3048F98B7E5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9475" y="2586038"/>
            <a:ext cx="738188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79" name="Line 43">
            <a:extLst>
              <a:ext uri="{FF2B5EF4-FFF2-40B4-BE49-F238E27FC236}">
                <a16:creationId xmlns:a16="http://schemas.microsoft.com/office/drawing/2014/main" id="{409F16D3-9908-4BB3-A424-A1C06927AB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81175" y="2836863"/>
            <a:ext cx="163513" cy="2508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0" name="Line 44">
            <a:extLst>
              <a:ext uri="{FF2B5EF4-FFF2-40B4-BE49-F238E27FC236}">
                <a16:creationId xmlns:a16="http://schemas.microsoft.com/office/drawing/2014/main" id="{1A24658D-D405-4F66-9E30-A9A23E17469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354263" y="2460625"/>
            <a:ext cx="3198812" cy="752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1" name="Line 45">
            <a:extLst>
              <a:ext uri="{FF2B5EF4-FFF2-40B4-BE49-F238E27FC236}">
                <a16:creationId xmlns:a16="http://schemas.microsoft.com/office/drawing/2014/main" id="{707E6E62-381E-4249-9327-8C55AD685BF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881688" y="3714750"/>
            <a:ext cx="246062" cy="3762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2" name="Line 46">
            <a:extLst>
              <a:ext uri="{FF2B5EF4-FFF2-40B4-BE49-F238E27FC236}">
                <a16:creationId xmlns:a16="http://schemas.microsoft.com/office/drawing/2014/main" id="{60B1FB30-0DB5-42A8-9F72-508033B80C7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45200" y="3589338"/>
            <a:ext cx="1574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3" name="Line 47">
            <a:extLst>
              <a:ext uri="{FF2B5EF4-FFF2-40B4-BE49-F238E27FC236}">
                <a16:creationId xmlns:a16="http://schemas.microsoft.com/office/drawing/2014/main" id="{C464ECD2-0D0A-44EF-BD46-0AC662E77527}"/>
              </a:ext>
            </a:extLst>
          </p:cNvPr>
          <p:cNvSpPr>
            <a:spLocks noChangeShapeType="1"/>
          </p:cNvSpPr>
          <p:nvPr/>
        </p:nvSpPr>
        <p:spPr bwMode="auto">
          <a:xfrm>
            <a:off x="2108200" y="2836863"/>
            <a:ext cx="328613" cy="376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4" name="Line 48">
            <a:extLst>
              <a:ext uri="{FF2B5EF4-FFF2-40B4-BE49-F238E27FC236}">
                <a16:creationId xmlns:a16="http://schemas.microsoft.com/office/drawing/2014/main" id="{E7E16F36-6066-4C52-94ED-3F744A173A0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273300" y="2711450"/>
            <a:ext cx="984250" cy="50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5" name="Line 49">
            <a:extLst>
              <a:ext uri="{FF2B5EF4-FFF2-40B4-BE49-F238E27FC236}">
                <a16:creationId xmlns:a16="http://schemas.microsoft.com/office/drawing/2014/main" id="{A6B37D65-6464-4E47-B357-D58365EF1C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97438" y="3589338"/>
            <a:ext cx="738187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6" name="Line 50">
            <a:extLst>
              <a:ext uri="{FF2B5EF4-FFF2-40B4-BE49-F238E27FC236}">
                <a16:creationId xmlns:a16="http://schemas.microsoft.com/office/drawing/2014/main" id="{0682D14F-7E23-49E0-8DF9-46320D24EC4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53075" y="3714750"/>
            <a:ext cx="246063" cy="50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7" name="Line 51">
            <a:extLst>
              <a:ext uri="{FF2B5EF4-FFF2-40B4-BE49-F238E27FC236}">
                <a16:creationId xmlns:a16="http://schemas.microsoft.com/office/drawing/2014/main" id="{8902F381-524E-4F09-A7CC-E1467F00E73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127750" y="3338513"/>
            <a:ext cx="2101850" cy="7762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8" name="Line 52">
            <a:extLst>
              <a:ext uri="{FF2B5EF4-FFF2-40B4-BE49-F238E27FC236}">
                <a16:creationId xmlns:a16="http://schemas.microsoft.com/office/drawing/2014/main" id="{71D0D405-BE47-4891-888C-627821420DC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354263" y="2586038"/>
            <a:ext cx="205105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9" name="Line 53">
            <a:extLst>
              <a:ext uri="{FF2B5EF4-FFF2-40B4-BE49-F238E27FC236}">
                <a16:creationId xmlns:a16="http://schemas.microsoft.com/office/drawing/2014/main" id="{9E6CF978-1483-4822-9F96-144FD7FC407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62650" y="3714750"/>
            <a:ext cx="971550" cy="476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C6475DB-9129-44D9-83C2-E807A73045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3080" y="1290600"/>
              <a:ext cx="5365080" cy="783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C6475DB-9129-44D9-83C2-E807A73045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3720" y="1281240"/>
                <a:ext cx="5383800" cy="801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66EC4ED-7822-40BB-BB10-2929CDB38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822"/>
    </mc:Choice>
    <mc:Fallback>
      <p:transition spd="slow" advTm="78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C948E47B-BE2A-40C1-ADF8-235D869282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二义性句子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4FDBBBC7-555D-46BD-8388-081AD51338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762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 b="1"/>
              <a:t>if</a:t>
            </a:r>
            <a:r>
              <a:rPr lang="en-US" altLang="zh-CN" sz="2800"/>
              <a:t> E</a:t>
            </a:r>
            <a:r>
              <a:rPr lang="en-US" altLang="zh-CN" sz="2800" baseline="-25000"/>
              <a:t>1</a:t>
            </a:r>
            <a:r>
              <a:rPr lang="en-US" altLang="zh-CN" sz="2800"/>
              <a:t> </a:t>
            </a:r>
            <a:r>
              <a:rPr lang="en-US" altLang="zh-CN" sz="2800" b="1"/>
              <a:t>then</a:t>
            </a:r>
            <a:r>
              <a:rPr lang="en-US" altLang="zh-CN" sz="2800"/>
              <a:t> </a:t>
            </a:r>
            <a:r>
              <a:rPr lang="en-US" altLang="zh-CN" sz="2800" b="1"/>
              <a:t>if</a:t>
            </a:r>
            <a:r>
              <a:rPr lang="en-US" altLang="zh-CN" sz="2800"/>
              <a:t> E</a:t>
            </a:r>
            <a:r>
              <a:rPr lang="en-US" altLang="zh-CN" sz="2800" baseline="-25000"/>
              <a:t>2</a:t>
            </a:r>
            <a:r>
              <a:rPr lang="en-US" altLang="zh-CN" sz="2800"/>
              <a:t> </a:t>
            </a:r>
            <a:r>
              <a:rPr lang="en-US" altLang="zh-CN" sz="2800" b="1"/>
              <a:t>then</a:t>
            </a:r>
            <a:r>
              <a:rPr lang="en-US" altLang="zh-CN" sz="2800"/>
              <a:t> S</a:t>
            </a:r>
            <a:r>
              <a:rPr lang="en-US" altLang="zh-CN" sz="2800" baseline="-25000"/>
              <a:t>1</a:t>
            </a:r>
            <a:r>
              <a:rPr lang="en-US" altLang="zh-CN" sz="2800"/>
              <a:t> </a:t>
            </a:r>
            <a:r>
              <a:rPr lang="en-US" altLang="zh-CN" sz="2800" b="1"/>
              <a:t>else</a:t>
            </a:r>
            <a:r>
              <a:rPr lang="en-US" altLang="zh-CN" sz="2800"/>
              <a:t> S</a:t>
            </a:r>
            <a:r>
              <a:rPr lang="en-US" altLang="zh-CN" sz="2800" baseline="-25000"/>
              <a:t>2</a:t>
            </a:r>
            <a:r>
              <a:rPr lang="zh-CN" altLang="en-US" sz="2800"/>
              <a:t>有两种意义</a:t>
            </a:r>
            <a:endParaRPr lang="zh-CN" altLang="en-US" sz="2800" baseline="-25000"/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EFC21057-8093-4DDC-8AE5-BF3CF26A04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286000"/>
            <a:ext cx="25908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if  E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</a:rPr>
              <a:t>  then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if  E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2</a:t>
            </a:r>
            <a:r>
              <a:rPr kumimoji="0" lang="en-US" altLang="zh-CN" sz="2800" b="1">
                <a:solidFill>
                  <a:srgbClr val="3333CC"/>
                </a:solidFill>
              </a:rPr>
              <a:t>  then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     S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1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baseline="-25000">
                <a:solidFill>
                  <a:srgbClr val="3333CC"/>
                </a:solidFill>
              </a:rPr>
              <a:t>       </a:t>
            </a:r>
            <a:r>
              <a:rPr kumimoji="0" lang="en-US" altLang="zh-CN" sz="2800" b="1">
                <a:solidFill>
                  <a:srgbClr val="3333CC"/>
                </a:solidFill>
              </a:rPr>
              <a:t>else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     S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2</a:t>
            </a:r>
            <a:endParaRPr kumimoji="0" lang="en-US" altLang="zh-CN" sz="2800" b="1">
              <a:solidFill>
                <a:srgbClr val="3333CC"/>
              </a:solidFill>
            </a:endParaRPr>
          </a:p>
        </p:txBody>
      </p:sp>
      <p:sp>
        <p:nvSpPr>
          <p:cNvPr id="20485" name="Text Box 5">
            <a:extLst>
              <a:ext uri="{FF2B5EF4-FFF2-40B4-BE49-F238E27FC236}">
                <a16:creationId xmlns:a16="http://schemas.microsoft.com/office/drawing/2014/main" id="{DD740B4D-EE16-402E-80B5-522C6AE4CC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2286000"/>
            <a:ext cx="25908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if  E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</a:rPr>
              <a:t>  then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if  E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2</a:t>
            </a:r>
            <a:r>
              <a:rPr kumimoji="0" lang="en-US" altLang="zh-CN" sz="2800" b="1">
                <a:solidFill>
                  <a:srgbClr val="3333CC"/>
                </a:solidFill>
              </a:rPr>
              <a:t>  then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     S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1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else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     S</a:t>
            </a:r>
            <a:r>
              <a:rPr kumimoji="0" lang="en-US" altLang="zh-CN" sz="2800" b="1" baseline="-25000">
                <a:solidFill>
                  <a:srgbClr val="3333CC"/>
                </a:solidFill>
              </a:rPr>
              <a:t>2</a:t>
            </a:r>
            <a:endParaRPr kumimoji="0" lang="en-US" altLang="zh-CN" sz="2800" b="1">
              <a:solidFill>
                <a:srgbClr val="3333CC"/>
              </a:solidFill>
            </a:endParaRPr>
          </a:p>
        </p:txBody>
      </p:sp>
      <p:sp>
        <p:nvSpPr>
          <p:cNvPr id="20486" name="Text Box 6">
            <a:extLst>
              <a:ext uri="{FF2B5EF4-FFF2-40B4-BE49-F238E27FC236}">
                <a16:creationId xmlns:a16="http://schemas.microsoft.com/office/drawing/2014/main" id="{C364FC77-B307-4ACD-8CB9-7718A71A2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29718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FF3300"/>
                </a:solidFill>
              </a:rPr>
              <a:t>vs.</a:t>
            </a:r>
          </a:p>
        </p:txBody>
      </p:sp>
      <p:sp>
        <p:nvSpPr>
          <p:cNvPr id="20487" name="AutoShape 7">
            <a:extLst>
              <a:ext uri="{FF2B5EF4-FFF2-40B4-BE49-F238E27FC236}">
                <a16:creationId xmlns:a16="http://schemas.microsoft.com/office/drawing/2014/main" id="{303B284B-A023-4902-A3D7-45D400F1E581}"/>
              </a:ext>
            </a:extLst>
          </p:cNvPr>
          <p:cNvSpPr>
            <a:spLocks/>
          </p:cNvSpPr>
          <p:nvPr/>
        </p:nvSpPr>
        <p:spPr bwMode="ltGray">
          <a:xfrm>
            <a:off x="1447800" y="2895600"/>
            <a:ext cx="304800" cy="990600"/>
          </a:xfrm>
          <a:prstGeom prst="leftBrace">
            <a:avLst>
              <a:gd name="adj1" fmla="val 27083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20488" name="AutoShape 8">
            <a:extLst>
              <a:ext uri="{FF2B5EF4-FFF2-40B4-BE49-F238E27FC236}">
                <a16:creationId xmlns:a16="http://schemas.microsoft.com/office/drawing/2014/main" id="{8CA5C4B0-F7C5-405E-B7EC-5E58ACCED33F}"/>
              </a:ext>
            </a:extLst>
          </p:cNvPr>
          <p:cNvSpPr>
            <a:spLocks/>
          </p:cNvSpPr>
          <p:nvPr/>
        </p:nvSpPr>
        <p:spPr bwMode="ltGray">
          <a:xfrm>
            <a:off x="5334000" y="2438400"/>
            <a:ext cx="304800" cy="1447800"/>
          </a:xfrm>
          <a:prstGeom prst="leftBrace">
            <a:avLst>
              <a:gd name="adj1" fmla="val 39583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0D39BDD-06DB-40D6-B84F-5B7623BA0AD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5960" y="1891440"/>
              <a:ext cx="6504840" cy="2911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0D39BDD-06DB-40D6-B84F-5B7623BA0A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6600" y="1882080"/>
                <a:ext cx="6523560" cy="2930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800BD79-B1B9-41EE-88D3-1EF8B2F38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64"/>
    </mc:Choice>
    <mc:Fallback>
      <p:transition spd="slow" advTm="46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FC6A815E-54C9-4430-811E-5D7432FB21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两个语法树</a:t>
            </a:r>
          </a:p>
        </p:txBody>
      </p:sp>
      <p:sp>
        <p:nvSpPr>
          <p:cNvPr id="21507" name="Text Box 47">
            <a:extLst>
              <a:ext uri="{FF2B5EF4-FFF2-40B4-BE49-F238E27FC236}">
                <a16:creationId xmlns:a16="http://schemas.microsoft.com/office/drawing/2014/main" id="{F69FF5D4-2C86-43B7-AFEB-6888B5EA7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18319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1508" name="Text Box 48">
            <a:extLst>
              <a:ext uri="{FF2B5EF4-FFF2-40B4-BE49-F238E27FC236}">
                <a16:creationId xmlns:a16="http://schemas.microsoft.com/office/drawing/2014/main" id="{DD0ABD36-8194-4852-A5E1-DA703FC5DF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25939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grpSp>
        <p:nvGrpSpPr>
          <p:cNvPr id="21509" name="Group 49">
            <a:extLst>
              <a:ext uri="{FF2B5EF4-FFF2-40B4-BE49-F238E27FC236}">
                <a16:creationId xmlns:a16="http://schemas.microsoft.com/office/drawing/2014/main" id="{BA218064-1536-4C2D-8663-CE2BE93155FF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989263"/>
            <a:ext cx="838200" cy="712787"/>
            <a:chOff x="3504" y="3456"/>
            <a:chExt cx="528" cy="325"/>
          </a:xfrm>
        </p:grpSpPr>
        <p:sp>
          <p:nvSpPr>
            <p:cNvPr id="21545" name="Line 50">
              <a:extLst>
                <a:ext uri="{FF2B5EF4-FFF2-40B4-BE49-F238E27FC236}">
                  <a16:creationId xmlns:a16="http://schemas.microsoft.com/office/drawing/2014/main" id="{272C5182-97DC-46F8-8ABF-BD14A95FE6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Line 51">
              <a:extLst>
                <a:ext uri="{FF2B5EF4-FFF2-40B4-BE49-F238E27FC236}">
                  <a16:creationId xmlns:a16="http://schemas.microsoft.com/office/drawing/2014/main" id="{BB7FB65B-E65B-4D1B-94E2-F8CA9E1F0C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Line 52">
              <a:extLst>
                <a:ext uri="{FF2B5EF4-FFF2-40B4-BE49-F238E27FC236}">
                  <a16:creationId xmlns:a16="http://schemas.microsoft.com/office/drawing/2014/main" id="{35DE846B-4E04-4A47-BAB6-551E482DB0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Text Box 53">
              <a:extLst>
                <a:ext uri="{FF2B5EF4-FFF2-40B4-BE49-F238E27FC236}">
                  <a16:creationId xmlns:a16="http://schemas.microsoft.com/office/drawing/2014/main" id="{625D8C56-E189-4CDF-A52A-F1807E2A8D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sp>
        <p:nvSpPr>
          <p:cNvPr id="21510" name="Text Box 54">
            <a:extLst>
              <a:ext uri="{FF2B5EF4-FFF2-40B4-BE49-F238E27FC236}">
                <a16:creationId xmlns:a16="http://schemas.microsoft.com/office/drawing/2014/main" id="{0CCFBCAE-966E-425B-BAC6-D86A502BC9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262572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21511" name="Text Box 55">
            <a:extLst>
              <a:ext uri="{FF2B5EF4-FFF2-40B4-BE49-F238E27FC236}">
                <a16:creationId xmlns:a16="http://schemas.microsoft.com/office/drawing/2014/main" id="{3A292EF8-9085-4C85-9E3F-35499DFCA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62572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21512" name="Line 56">
            <a:extLst>
              <a:ext uri="{FF2B5EF4-FFF2-40B4-BE49-F238E27FC236}">
                <a16:creationId xmlns:a16="http://schemas.microsoft.com/office/drawing/2014/main" id="{046B5440-3A6B-42C2-BA72-29E0C2628BE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81200" y="2147888"/>
            <a:ext cx="685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3" name="Line 57">
            <a:extLst>
              <a:ext uri="{FF2B5EF4-FFF2-40B4-BE49-F238E27FC236}">
                <a16:creationId xmlns:a16="http://schemas.microsoft.com/office/drawing/2014/main" id="{6A31685D-6339-4AE7-84F1-EFED34DA150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819400" y="2357438"/>
            <a:ext cx="152400" cy="2111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4" name="Line 58">
            <a:extLst>
              <a:ext uri="{FF2B5EF4-FFF2-40B4-BE49-F238E27FC236}">
                <a16:creationId xmlns:a16="http://schemas.microsoft.com/office/drawing/2014/main" id="{E52DD204-9243-4E51-AF3A-CC08069510AA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357438"/>
            <a:ext cx="304800" cy="3159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5" name="Line 59">
            <a:extLst>
              <a:ext uri="{FF2B5EF4-FFF2-40B4-BE49-F238E27FC236}">
                <a16:creationId xmlns:a16="http://schemas.microsoft.com/office/drawing/2014/main" id="{03784820-58BD-4A2D-A633-B274962779D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76600" y="2252663"/>
            <a:ext cx="9144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6" name="Text Box 61">
            <a:extLst>
              <a:ext uri="{FF2B5EF4-FFF2-40B4-BE49-F238E27FC236}">
                <a16:creationId xmlns:a16="http://schemas.microsoft.com/office/drawing/2014/main" id="{71441575-4697-4252-BC33-EB545E880F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259556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1517" name="Text Box 62">
            <a:extLst>
              <a:ext uri="{FF2B5EF4-FFF2-40B4-BE49-F238E27FC236}">
                <a16:creationId xmlns:a16="http://schemas.microsoft.com/office/drawing/2014/main" id="{D2809C4D-8199-45BD-A3D8-B6B8A5FC13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400" y="35083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grpSp>
        <p:nvGrpSpPr>
          <p:cNvPr id="21518" name="Group 63">
            <a:extLst>
              <a:ext uri="{FF2B5EF4-FFF2-40B4-BE49-F238E27FC236}">
                <a16:creationId xmlns:a16="http://schemas.microsoft.com/office/drawing/2014/main" id="{18AFE382-4C4B-4BBB-8488-B8F8EEF249E3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3935413"/>
            <a:ext cx="838200" cy="712787"/>
            <a:chOff x="3504" y="3456"/>
            <a:chExt cx="528" cy="325"/>
          </a:xfrm>
        </p:grpSpPr>
        <p:sp>
          <p:nvSpPr>
            <p:cNvPr id="21541" name="Line 64">
              <a:extLst>
                <a:ext uri="{FF2B5EF4-FFF2-40B4-BE49-F238E27FC236}">
                  <a16:creationId xmlns:a16="http://schemas.microsoft.com/office/drawing/2014/main" id="{31DB2DB1-1BE1-471C-B8AD-DFE885E28A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Line 65">
              <a:extLst>
                <a:ext uri="{FF2B5EF4-FFF2-40B4-BE49-F238E27FC236}">
                  <a16:creationId xmlns:a16="http://schemas.microsoft.com/office/drawing/2014/main" id="{EF063F4D-FB51-4B86-9E97-AF362BDA97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Line 66">
              <a:extLst>
                <a:ext uri="{FF2B5EF4-FFF2-40B4-BE49-F238E27FC236}">
                  <a16:creationId xmlns:a16="http://schemas.microsoft.com/office/drawing/2014/main" id="{359F1C88-4FA5-472D-9180-043EDA35FD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Text Box 67">
              <a:extLst>
                <a:ext uri="{FF2B5EF4-FFF2-40B4-BE49-F238E27FC236}">
                  <a16:creationId xmlns:a16="http://schemas.microsoft.com/office/drawing/2014/main" id="{BB5D85E3-28F1-4BCD-AC0B-B837B8AC20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grpSp>
        <p:nvGrpSpPr>
          <p:cNvPr id="21519" name="Group 68">
            <a:extLst>
              <a:ext uri="{FF2B5EF4-FFF2-40B4-BE49-F238E27FC236}">
                <a16:creationId xmlns:a16="http://schemas.microsoft.com/office/drawing/2014/main" id="{75AD1126-DB0C-4E91-BDEF-373F5834B1DC}"/>
              </a:ext>
            </a:extLst>
          </p:cNvPr>
          <p:cNvGrpSpPr>
            <a:grpSpLocks/>
          </p:cNvGrpSpPr>
          <p:nvPr/>
        </p:nvGrpSpPr>
        <p:grpSpPr bwMode="auto">
          <a:xfrm>
            <a:off x="6553200" y="3830638"/>
            <a:ext cx="838200" cy="714375"/>
            <a:chOff x="3504" y="3456"/>
            <a:chExt cx="528" cy="326"/>
          </a:xfrm>
        </p:grpSpPr>
        <p:sp>
          <p:nvSpPr>
            <p:cNvPr id="21537" name="Line 69">
              <a:extLst>
                <a:ext uri="{FF2B5EF4-FFF2-40B4-BE49-F238E27FC236}">
                  <a16:creationId xmlns:a16="http://schemas.microsoft.com/office/drawing/2014/main" id="{C0D340B5-484C-4C14-8A0C-1618475B4B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Line 70">
              <a:extLst>
                <a:ext uri="{FF2B5EF4-FFF2-40B4-BE49-F238E27FC236}">
                  <a16:creationId xmlns:a16="http://schemas.microsoft.com/office/drawing/2014/main" id="{44EADFB2-9123-4A87-9B33-19D1604B16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Line 71">
              <a:extLst>
                <a:ext uri="{FF2B5EF4-FFF2-40B4-BE49-F238E27FC236}">
                  <a16:creationId xmlns:a16="http://schemas.microsoft.com/office/drawing/2014/main" id="{00D5CE4E-CC08-40E6-8E29-B95E3D5BEC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Text Box 72">
              <a:extLst>
                <a:ext uri="{FF2B5EF4-FFF2-40B4-BE49-F238E27FC236}">
                  <a16:creationId xmlns:a16="http://schemas.microsoft.com/office/drawing/2014/main" id="{19C31200-792D-49B8-A118-A6F43E7269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1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grpSp>
        <p:nvGrpSpPr>
          <p:cNvPr id="21520" name="Group 73">
            <a:extLst>
              <a:ext uri="{FF2B5EF4-FFF2-40B4-BE49-F238E27FC236}">
                <a16:creationId xmlns:a16="http://schemas.microsoft.com/office/drawing/2014/main" id="{A2D59991-3250-408C-BEA9-C9E0E5D2160C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3830638"/>
            <a:ext cx="838200" cy="714375"/>
            <a:chOff x="3504" y="3456"/>
            <a:chExt cx="528" cy="326"/>
          </a:xfrm>
        </p:grpSpPr>
        <p:sp>
          <p:nvSpPr>
            <p:cNvPr id="21533" name="Line 74">
              <a:extLst>
                <a:ext uri="{FF2B5EF4-FFF2-40B4-BE49-F238E27FC236}">
                  <a16:creationId xmlns:a16="http://schemas.microsoft.com/office/drawing/2014/main" id="{3BD4E15E-D93E-447F-B059-332A3139E0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Line 75">
              <a:extLst>
                <a:ext uri="{FF2B5EF4-FFF2-40B4-BE49-F238E27FC236}">
                  <a16:creationId xmlns:a16="http://schemas.microsoft.com/office/drawing/2014/main" id="{BED09318-08D6-441A-B272-E0010F93FA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Line 76">
              <a:extLst>
                <a:ext uri="{FF2B5EF4-FFF2-40B4-BE49-F238E27FC236}">
                  <a16:creationId xmlns:a16="http://schemas.microsoft.com/office/drawing/2014/main" id="{FF39741A-30EE-4DB2-A5EB-7B954DBDBE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Text Box 77">
              <a:extLst>
                <a:ext uri="{FF2B5EF4-FFF2-40B4-BE49-F238E27FC236}">
                  <a16:creationId xmlns:a16="http://schemas.microsoft.com/office/drawing/2014/main" id="{8123322A-8007-4C10-9262-D878CA3EAF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1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sp>
        <p:nvSpPr>
          <p:cNvPr id="21521" name="Text Box 78">
            <a:extLst>
              <a:ext uri="{FF2B5EF4-FFF2-40B4-BE49-F238E27FC236}">
                <a16:creationId xmlns:a16="http://schemas.microsoft.com/office/drawing/2014/main" id="{F5413750-46AA-4C53-83B7-EB8BF286CB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353695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21522" name="Text Box 79">
            <a:extLst>
              <a:ext uri="{FF2B5EF4-FFF2-40B4-BE49-F238E27FC236}">
                <a16:creationId xmlns:a16="http://schemas.microsoft.com/office/drawing/2014/main" id="{67221FA6-F73D-4DB9-9B99-AC2C905D19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353695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else</a:t>
            </a:r>
          </a:p>
        </p:txBody>
      </p:sp>
      <p:sp>
        <p:nvSpPr>
          <p:cNvPr id="21523" name="Text Box 80">
            <a:extLst>
              <a:ext uri="{FF2B5EF4-FFF2-40B4-BE49-F238E27FC236}">
                <a16:creationId xmlns:a16="http://schemas.microsoft.com/office/drawing/2014/main" id="{6514A37A-F1CC-48DE-99F4-FF6636285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353853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21524" name="Text Box 81">
            <a:extLst>
              <a:ext uri="{FF2B5EF4-FFF2-40B4-BE49-F238E27FC236}">
                <a16:creationId xmlns:a16="http://schemas.microsoft.com/office/drawing/2014/main" id="{E9B31BBD-368D-49BD-A4CA-DF15076E5B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50996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1525" name="Text Box 82">
            <a:extLst>
              <a:ext uri="{FF2B5EF4-FFF2-40B4-BE49-F238E27FC236}">
                <a16:creationId xmlns:a16="http://schemas.microsoft.com/office/drawing/2014/main" id="{BD5B9B4B-AC98-4230-BDEC-C242B197C9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350996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1526" name="Line 83">
            <a:extLst>
              <a:ext uri="{FF2B5EF4-FFF2-40B4-BE49-F238E27FC236}">
                <a16:creationId xmlns:a16="http://schemas.microsoft.com/office/drawing/2014/main" id="{0B17DB15-5BA4-43DF-B1A4-D9B8E5D7A93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72000" y="3198813"/>
            <a:ext cx="228600" cy="3159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7" name="Line 84">
            <a:extLst>
              <a:ext uri="{FF2B5EF4-FFF2-40B4-BE49-F238E27FC236}">
                <a16:creationId xmlns:a16="http://schemas.microsoft.com/office/drawing/2014/main" id="{0EA76D64-7710-4B19-A46A-51F93DBC07B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24400" y="3094038"/>
            <a:ext cx="13716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8" name="Line 85">
            <a:extLst>
              <a:ext uri="{FF2B5EF4-FFF2-40B4-BE49-F238E27FC236}">
                <a16:creationId xmlns:a16="http://schemas.microsoft.com/office/drawing/2014/main" id="{EC6B3C6C-4587-4360-BEBB-BB68F1BE064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3094038"/>
            <a:ext cx="685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9" name="Line 86">
            <a:extLst>
              <a:ext uri="{FF2B5EF4-FFF2-40B4-BE49-F238E27FC236}">
                <a16:creationId xmlns:a16="http://schemas.microsoft.com/office/drawing/2014/main" id="{7D1CB08C-30D7-4BD3-A07D-F176D4D9264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67200" y="3198813"/>
            <a:ext cx="2286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0" name="Line 87">
            <a:extLst>
              <a:ext uri="{FF2B5EF4-FFF2-40B4-BE49-F238E27FC236}">
                <a16:creationId xmlns:a16="http://schemas.microsoft.com/office/drawing/2014/main" id="{315CE023-B3CB-4B60-92E2-2CB14745BE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800600" y="2884488"/>
            <a:ext cx="1828800" cy="630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1" name="Line 88">
            <a:extLst>
              <a:ext uri="{FF2B5EF4-FFF2-40B4-BE49-F238E27FC236}">
                <a16:creationId xmlns:a16="http://schemas.microsoft.com/office/drawing/2014/main" id="{C8FE8366-F17B-49B6-9C61-502029D21E9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48200" y="3198813"/>
            <a:ext cx="8382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2" name="Rectangle 89">
            <a:extLst>
              <a:ext uri="{FF2B5EF4-FFF2-40B4-BE49-F238E27FC236}">
                <a16:creationId xmlns:a16="http://schemas.microsoft.com/office/drawing/2014/main" id="{1DACF143-45A7-41D9-A703-932AD5BF0B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762000"/>
          </a:xfrm>
          <a:noFill/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/>
              <a:t>if</a:t>
            </a:r>
            <a:r>
              <a:rPr lang="en-US" altLang="zh-CN" sz="2400"/>
              <a:t> E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then</a:t>
            </a:r>
            <a:r>
              <a:rPr lang="en-US" altLang="zh-CN" sz="2400"/>
              <a:t> </a:t>
            </a:r>
            <a:r>
              <a:rPr lang="en-US" altLang="zh-CN" sz="2400" b="1"/>
              <a:t>if</a:t>
            </a:r>
            <a:r>
              <a:rPr lang="en-US" altLang="zh-CN" sz="2400"/>
              <a:t> E</a:t>
            </a:r>
            <a:r>
              <a:rPr lang="en-US" altLang="zh-CN" sz="2400" baseline="-25000"/>
              <a:t>2</a:t>
            </a:r>
            <a:r>
              <a:rPr lang="en-US" altLang="zh-CN" sz="2400"/>
              <a:t> </a:t>
            </a:r>
            <a:r>
              <a:rPr lang="en-US" altLang="zh-CN" sz="2400" b="1"/>
              <a:t>then</a:t>
            </a:r>
            <a:r>
              <a:rPr lang="en-US" altLang="zh-CN" sz="2400"/>
              <a:t> S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else</a:t>
            </a:r>
            <a:r>
              <a:rPr lang="en-US" altLang="zh-CN" sz="2400"/>
              <a:t> S</a:t>
            </a:r>
            <a:r>
              <a:rPr lang="en-US" altLang="zh-CN" sz="2400" baseline="-25000"/>
              <a:t>2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4902E61-1F84-495D-960E-AA0C9900BE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244680" y="3411720"/>
              <a:ext cx="3594600" cy="778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4902E61-1F84-495D-960E-AA0C9900BE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35320" y="3402360"/>
                <a:ext cx="3613320" cy="797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F0F2658-4F46-421A-91A7-891287115E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1"/>
    </mc:Choice>
    <mc:Fallback>
      <p:transition spd="slow" advTm="6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29780761-E59F-4EE5-9894-6BCAB48437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两个语法树（续）</a:t>
            </a:r>
          </a:p>
        </p:txBody>
      </p:sp>
      <p:sp>
        <p:nvSpPr>
          <p:cNvPr id="22531" name="Text Box 3">
            <a:extLst>
              <a:ext uri="{FF2B5EF4-FFF2-40B4-BE49-F238E27FC236}">
                <a16:creationId xmlns:a16="http://schemas.microsoft.com/office/drawing/2014/main" id="{C0F31E13-7CFE-4C87-A35B-04B91A4B8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26416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31802DE5-00B5-444E-912A-8CA2E6ACDB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9050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2533" name="Text Box 5">
            <a:extLst>
              <a:ext uri="{FF2B5EF4-FFF2-40B4-BE49-F238E27FC236}">
                <a16:creationId xmlns:a16="http://schemas.microsoft.com/office/drawing/2014/main" id="{09D3FA34-E5EA-42EB-AD0C-5448C5B361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26416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2534" name="Text Box 6">
            <a:extLst>
              <a:ext uri="{FF2B5EF4-FFF2-40B4-BE49-F238E27FC236}">
                <a16:creationId xmlns:a16="http://schemas.microsoft.com/office/drawing/2014/main" id="{43C8FB11-93FB-4D2C-BDE4-22894C9FD7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264001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grpSp>
        <p:nvGrpSpPr>
          <p:cNvPr id="22535" name="Group 7">
            <a:extLst>
              <a:ext uri="{FF2B5EF4-FFF2-40B4-BE49-F238E27FC236}">
                <a16:creationId xmlns:a16="http://schemas.microsoft.com/office/drawing/2014/main" id="{49E4D6AA-5F04-4667-9A68-4761FB1CA026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3062288"/>
            <a:ext cx="838200" cy="712787"/>
            <a:chOff x="3504" y="3456"/>
            <a:chExt cx="528" cy="325"/>
          </a:xfrm>
        </p:grpSpPr>
        <p:sp>
          <p:nvSpPr>
            <p:cNvPr id="22569" name="Line 8">
              <a:extLst>
                <a:ext uri="{FF2B5EF4-FFF2-40B4-BE49-F238E27FC236}">
                  <a16:creationId xmlns:a16="http://schemas.microsoft.com/office/drawing/2014/main" id="{C01E0441-19DF-4647-BA9C-EE9CFB267F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0" name="Line 9">
              <a:extLst>
                <a:ext uri="{FF2B5EF4-FFF2-40B4-BE49-F238E27FC236}">
                  <a16:creationId xmlns:a16="http://schemas.microsoft.com/office/drawing/2014/main" id="{D771F9D7-01BD-4274-8E50-C75FBBDD68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1" name="Line 10">
              <a:extLst>
                <a:ext uri="{FF2B5EF4-FFF2-40B4-BE49-F238E27FC236}">
                  <a16:creationId xmlns:a16="http://schemas.microsoft.com/office/drawing/2014/main" id="{8CBEC925-E499-4D33-AD52-38505D9CFB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2" name="Text Box 11">
              <a:extLst>
                <a:ext uri="{FF2B5EF4-FFF2-40B4-BE49-F238E27FC236}">
                  <a16:creationId xmlns:a16="http://schemas.microsoft.com/office/drawing/2014/main" id="{FD69B434-ADF8-40CC-B2FF-CEC0A33DA4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grpSp>
        <p:nvGrpSpPr>
          <p:cNvPr id="22536" name="Group 12">
            <a:extLst>
              <a:ext uri="{FF2B5EF4-FFF2-40B4-BE49-F238E27FC236}">
                <a16:creationId xmlns:a16="http://schemas.microsoft.com/office/drawing/2014/main" id="{560BF372-9D48-4F9E-867A-A6219EEA2386}"/>
              </a:ext>
            </a:extLst>
          </p:cNvPr>
          <p:cNvGrpSpPr>
            <a:grpSpLocks/>
          </p:cNvGrpSpPr>
          <p:nvPr/>
        </p:nvGrpSpPr>
        <p:grpSpPr bwMode="auto">
          <a:xfrm>
            <a:off x="6019800" y="3062288"/>
            <a:ext cx="838200" cy="712787"/>
            <a:chOff x="3504" y="3456"/>
            <a:chExt cx="528" cy="325"/>
          </a:xfrm>
        </p:grpSpPr>
        <p:sp>
          <p:nvSpPr>
            <p:cNvPr id="22565" name="Line 13">
              <a:extLst>
                <a:ext uri="{FF2B5EF4-FFF2-40B4-BE49-F238E27FC236}">
                  <a16:creationId xmlns:a16="http://schemas.microsoft.com/office/drawing/2014/main" id="{BB5D2729-8030-4395-ABEF-70DE024D63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6" name="Line 14">
              <a:extLst>
                <a:ext uri="{FF2B5EF4-FFF2-40B4-BE49-F238E27FC236}">
                  <a16:creationId xmlns:a16="http://schemas.microsoft.com/office/drawing/2014/main" id="{48CD36C8-817E-40EC-9E1F-B9CDA33E7A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7" name="Line 15">
              <a:extLst>
                <a:ext uri="{FF2B5EF4-FFF2-40B4-BE49-F238E27FC236}">
                  <a16:creationId xmlns:a16="http://schemas.microsoft.com/office/drawing/2014/main" id="{593DD2C1-FAB3-408D-86DB-314D17EAC6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8" name="Text Box 16">
              <a:extLst>
                <a:ext uri="{FF2B5EF4-FFF2-40B4-BE49-F238E27FC236}">
                  <a16:creationId xmlns:a16="http://schemas.microsoft.com/office/drawing/2014/main" id="{14E98701-EBF8-42FB-A37E-C00EB3E245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sp>
        <p:nvSpPr>
          <p:cNvPr id="22537" name="Text Box 17">
            <a:extLst>
              <a:ext uri="{FF2B5EF4-FFF2-40B4-BE49-F238E27FC236}">
                <a16:creationId xmlns:a16="http://schemas.microsoft.com/office/drawing/2014/main" id="{BBC38152-53AA-4E9C-8CE0-3C60948A64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26701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22538" name="Text Box 18">
            <a:extLst>
              <a:ext uri="{FF2B5EF4-FFF2-40B4-BE49-F238E27FC236}">
                <a16:creationId xmlns:a16="http://schemas.microsoft.com/office/drawing/2014/main" id="{91E7FACA-A505-43AF-896F-35832DBFA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26701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else</a:t>
            </a:r>
          </a:p>
        </p:txBody>
      </p:sp>
      <p:sp>
        <p:nvSpPr>
          <p:cNvPr id="22539" name="Text Box 19">
            <a:extLst>
              <a:ext uri="{FF2B5EF4-FFF2-40B4-BE49-F238E27FC236}">
                <a16:creationId xmlns:a16="http://schemas.microsoft.com/office/drawing/2014/main" id="{55DC6937-B192-4ADC-89EE-FE1CAA15D3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6701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22540" name="Line 20">
            <a:extLst>
              <a:ext uri="{FF2B5EF4-FFF2-40B4-BE49-F238E27FC236}">
                <a16:creationId xmlns:a16="http://schemas.microsoft.com/office/drawing/2014/main" id="{72EFB378-FF80-4B46-8C93-6FE75E86922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28800" y="2220913"/>
            <a:ext cx="685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1" name="Line 21">
            <a:extLst>
              <a:ext uri="{FF2B5EF4-FFF2-40B4-BE49-F238E27FC236}">
                <a16:creationId xmlns:a16="http://schemas.microsoft.com/office/drawing/2014/main" id="{E9E7444F-0D3D-460D-A219-708A0AEF6A9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67000" y="2430463"/>
            <a:ext cx="152400" cy="2111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2" name="Line 22">
            <a:extLst>
              <a:ext uri="{FF2B5EF4-FFF2-40B4-BE49-F238E27FC236}">
                <a16:creationId xmlns:a16="http://schemas.microsoft.com/office/drawing/2014/main" id="{7214066E-5DCC-4CA8-B398-BC247C2BA5A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00400" y="2116138"/>
            <a:ext cx="2971800" cy="630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3" name="Line 23">
            <a:extLst>
              <a:ext uri="{FF2B5EF4-FFF2-40B4-BE49-F238E27FC236}">
                <a16:creationId xmlns:a16="http://schemas.microsoft.com/office/drawing/2014/main" id="{D1C30861-E3AE-48F3-94EB-F054DEDCE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2430463"/>
            <a:ext cx="304800" cy="3159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4" name="Line 24">
            <a:extLst>
              <a:ext uri="{FF2B5EF4-FFF2-40B4-BE49-F238E27FC236}">
                <a16:creationId xmlns:a16="http://schemas.microsoft.com/office/drawing/2014/main" id="{E003115B-BCA3-463A-A66F-09CAF443426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124200" y="2325688"/>
            <a:ext cx="9144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5" name="Line 25">
            <a:extLst>
              <a:ext uri="{FF2B5EF4-FFF2-40B4-BE49-F238E27FC236}">
                <a16:creationId xmlns:a16="http://schemas.microsoft.com/office/drawing/2014/main" id="{5344E035-E231-460A-998E-593B51057B6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00400" y="2220913"/>
            <a:ext cx="19050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46" name="Text Box 26">
            <a:extLst>
              <a:ext uri="{FF2B5EF4-FFF2-40B4-BE49-F238E27FC236}">
                <a16:creationId xmlns:a16="http://schemas.microsoft.com/office/drawing/2014/main" id="{5535713A-2189-4172-8938-8A3D4F0F05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506788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expr</a:t>
            </a:r>
          </a:p>
        </p:txBody>
      </p:sp>
      <p:grpSp>
        <p:nvGrpSpPr>
          <p:cNvPr id="22547" name="Group 27">
            <a:extLst>
              <a:ext uri="{FF2B5EF4-FFF2-40B4-BE49-F238E27FC236}">
                <a16:creationId xmlns:a16="http://schemas.microsoft.com/office/drawing/2014/main" id="{92C596FB-BD75-4D57-B696-8D61AEE73C39}"/>
              </a:ext>
            </a:extLst>
          </p:cNvPr>
          <p:cNvGrpSpPr>
            <a:grpSpLocks/>
          </p:cNvGrpSpPr>
          <p:nvPr/>
        </p:nvGrpSpPr>
        <p:grpSpPr bwMode="auto">
          <a:xfrm>
            <a:off x="3505200" y="3903663"/>
            <a:ext cx="838200" cy="712787"/>
            <a:chOff x="3504" y="3456"/>
            <a:chExt cx="528" cy="325"/>
          </a:xfrm>
        </p:grpSpPr>
        <p:sp>
          <p:nvSpPr>
            <p:cNvPr id="22561" name="Line 28">
              <a:extLst>
                <a:ext uri="{FF2B5EF4-FFF2-40B4-BE49-F238E27FC236}">
                  <a16:creationId xmlns:a16="http://schemas.microsoft.com/office/drawing/2014/main" id="{242C4558-6C94-460C-8F9F-013BF46ACA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2" name="Line 29">
              <a:extLst>
                <a:ext uri="{FF2B5EF4-FFF2-40B4-BE49-F238E27FC236}">
                  <a16:creationId xmlns:a16="http://schemas.microsoft.com/office/drawing/2014/main" id="{605C90A9-3316-44D0-97E2-5520C36CA5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3" name="Line 30">
              <a:extLst>
                <a:ext uri="{FF2B5EF4-FFF2-40B4-BE49-F238E27FC236}">
                  <a16:creationId xmlns:a16="http://schemas.microsoft.com/office/drawing/2014/main" id="{EF5D9B94-4D10-44C0-B979-22E4D8953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4" name="Text Box 31">
              <a:extLst>
                <a:ext uri="{FF2B5EF4-FFF2-40B4-BE49-F238E27FC236}">
                  <a16:creationId xmlns:a16="http://schemas.microsoft.com/office/drawing/2014/main" id="{4FEF4177-E83B-484D-804C-E8E63775ED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E</a:t>
              </a:r>
              <a:r>
                <a:rPr kumimoji="0" lang="en-US" altLang="zh-CN" sz="2000" b="1" baseline="-25000"/>
                <a:t>2</a:t>
              </a:r>
              <a:endParaRPr kumimoji="0" lang="en-US" altLang="zh-CN" sz="2000" b="1"/>
            </a:p>
          </p:txBody>
        </p:sp>
      </p:grpSp>
      <p:grpSp>
        <p:nvGrpSpPr>
          <p:cNvPr id="22548" name="Group 32">
            <a:extLst>
              <a:ext uri="{FF2B5EF4-FFF2-40B4-BE49-F238E27FC236}">
                <a16:creationId xmlns:a16="http://schemas.microsoft.com/office/drawing/2014/main" id="{51755135-ABA9-486C-B291-0336A425C779}"/>
              </a:ext>
            </a:extLst>
          </p:cNvPr>
          <p:cNvGrpSpPr>
            <a:grpSpLocks/>
          </p:cNvGrpSpPr>
          <p:nvPr/>
        </p:nvGrpSpPr>
        <p:grpSpPr bwMode="auto">
          <a:xfrm>
            <a:off x="5029200" y="3798888"/>
            <a:ext cx="838200" cy="712787"/>
            <a:chOff x="3504" y="3456"/>
            <a:chExt cx="528" cy="325"/>
          </a:xfrm>
        </p:grpSpPr>
        <p:sp>
          <p:nvSpPr>
            <p:cNvPr id="22557" name="Line 33">
              <a:extLst>
                <a:ext uri="{FF2B5EF4-FFF2-40B4-BE49-F238E27FC236}">
                  <a16:creationId xmlns:a16="http://schemas.microsoft.com/office/drawing/2014/main" id="{507594E8-5F86-4D08-BA85-7BA54743E0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04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8" name="Line 34">
              <a:extLst>
                <a:ext uri="{FF2B5EF4-FFF2-40B4-BE49-F238E27FC236}">
                  <a16:creationId xmlns:a16="http://schemas.microsoft.com/office/drawing/2014/main" id="{0FD3FDDA-479D-4910-98F8-472DB6E8E9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456"/>
              <a:ext cx="192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9" name="Line 35">
              <a:extLst>
                <a:ext uri="{FF2B5EF4-FFF2-40B4-BE49-F238E27FC236}">
                  <a16:creationId xmlns:a16="http://schemas.microsoft.com/office/drawing/2014/main" id="{417D82BA-BF44-4489-A32B-F7204B8FF5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6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0" name="Text Box 36">
              <a:extLst>
                <a:ext uri="{FF2B5EF4-FFF2-40B4-BE49-F238E27FC236}">
                  <a16:creationId xmlns:a16="http://schemas.microsoft.com/office/drawing/2014/main" id="{A9D98F62-F872-4325-9CC5-25E403C407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600"/>
              <a:ext cx="288" cy="1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S</a:t>
              </a:r>
              <a:r>
                <a:rPr kumimoji="0" lang="en-US" altLang="zh-CN" sz="2000" b="1" baseline="-25000"/>
                <a:t>1</a:t>
              </a:r>
              <a:endParaRPr kumimoji="0" lang="en-US" altLang="zh-CN" sz="2000" b="1"/>
            </a:p>
          </p:txBody>
        </p:sp>
      </p:grpSp>
      <p:sp>
        <p:nvSpPr>
          <p:cNvPr id="22549" name="Text Box 37">
            <a:extLst>
              <a:ext uri="{FF2B5EF4-FFF2-40B4-BE49-F238E27FC236}">
                <a16:creationId xmlns:a16="http://schemas.microsoft.com/office/drawing/2014/main" id="{BFE6482D-6148-401F-B9F5-2DCF03BD2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535363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then</a:t>
            </a:r>
          </a:p>
        </p:txBody>
      </p:sp>
      <p:sp>
        <p:nvSpPr>
          <p:cNvPr id="22550" name="Text Box 38">
            <a:extLst>
              <a:ext uri="{FF2B5EF4-FFF2-40B4-BE49-F238E27FC236}">
                <a16:creationId xmlns:a16="http://schemas.microsoft.com/office/drawing/2014/main" id="{B6D769EE-C93F-4847-B948-854919A58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353695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if</a:t>
            </a:r>
          </a:p>
        </p:txBody>
      </p:sp>
      <p:sp>
        <p:nvSpPr>
          <p:cNvPr id="22551" name="Text Box 39">
            <a:extLst>
              <a:ext uri="{FF2B5EF4-FFF2-40B4-BE49-F238E27FC236}">
                <a16:creationId xmlns:a16="http://schemas.microsoft.com/office/drawing/2014/main" id="{64E72CF6-605A-4B19-A2B4-6C7F23A1A4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35052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stmt</a:t>
            </a:r>
          </a:p>
        </p:txBody>
      </p:sp>
      <p:sp>
        <p:nvSpPr>
          <p:cNvPr id="22552" name="Line 40">
            <a:extLst>
              <a:ext uri="{FF2B5EF4-FFF2-40B4-BE49-F238E27FC236}">
                <a16:creationId xmlns:a16="http://schemas.microsoft.com/office/drawing/2014/main" id="{BE84EA73-5931-4EAE-A64A-C592AB9DD0B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343400" y="3167063"/>
            <a:ext cx="152400" cy="3159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3" name="Line 41">
            <a:extLst>
              <a:ext uri="{FF2B5EF4-FFF2-40B4-BE49-F238E27FC236}">
                <a16:creationId xmlns:a16="http://schemas.microsoft.com/office/drawing/2014/main" id="{4CE45B15-D870-413A-8C94-AA8D303864B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52800" y="3062288"/>
            <a:ext cx="685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4" name="Line 42">
            <a:extLst>
              <a:ext uri="{FF2B5EF4-FFF2-40B4-BE49-F238E27FC236}">
                <a16:creationId xmlns:a16="http://schemas.microsoft.com/office/drawing/2014/main" id="{B3794C8B-C5F0-429B-9F55-E6E361692E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62400" y="3167063"/>
            <a:ext cx="228600" cy="4206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5" name="Line 43">
            <a:extLst>
              <a:ext uri="{FF2B5EF4-FFF2-40B4-BE49-F238E27FC236}">
                <a16:creationId xmlns:a16="http://schemas.microsoft.com/office/drawing/2014/main" id="{E0D9EF19-CE71-471D-93B3-9FDAB2F363D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95800" y="3062288"/>
            <a:ext cx="685800" cy="525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6" name="Rectangle 85">
            <a:extLst>
              <a:ext uri="{FF2B5EF4-FFF2-40B4-BE49-F238E27FC236}">
                <a16:creationId xmlns:a16="http://schemas.microsoft.com/office/drawing/2014/main" id="{E8E2989E-6C4F-464C-868E-E64CFDC045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762000"/>
          </a:xfrm>
          <a:noFill/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/>
              <a:t>if</a:t>
            </a:r>
            <a:r>
              <a:rPr lang="en-US" altLang="zh-CN" sz="2400"/>
              <a:t> E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then</a:t>
            </a:r>
            <a:r>
              <a:rPr lang="en-US" altLang="zh-CN" sz="2400"/>
              <a:t> </a:t>
            </a:r>
            <a:r>
              <a:rPr lang="en-US" altLang="zh-CN" sz="2400" b="1"/>
              <a:t>if</a:t>
            </a:r>
            <a:r>
              <a:rPr lang="en-US" altLang="zh-CN" sz="2400"/>
              <a:t> E</a:t>
            </a:r>
            <a:r>
              <a:rPr lang="en-US" altLang="zh-CN" sz="2400" baseline="-25000"/>
              <a:t>2</a:t>
            </a:r>
            <a:r>
              <a:rPr lang="en-US" altLang="zh-CN" sz="2400"/>
              <a:t> </a:t>
            </a:r>
            <a:r>
              <a:rPr lang="en-US" altLang="zh-CN" sz="2400" b="1"/>
              <a:t>then</a:t>
            </a:r>
            <a:r>
              <a:rPr lang="en-US" altLang="zh-CN" sz="2400"/>
              <a:t> S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else</a:t>
            </a:r>
            <a:r>
              <a:rPr lang="en-US" altLang="zh-CN" sz="2400"/>
              <a:t> S</a:t>
            </a:r>
            <a:r>
              <a:rPr lang="en-US" altLang="zh-CN" sz="2400" baseline="-25000"/>
              <a:t>2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DE95411-6106-424F-8095-4AF41F297D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57840" y="2375640"/>
              <a:ext cx="4866480" cy="2389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DE95411-6106-424F-8095-4AF41F297D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480" y="2366280"/>
                <a:ext cx="4885200" cy="2408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B7B3C28-FBA3-4B55-9940-877738F6C3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71"/>
    </mc:Choice>
    <mc:Fallback>
      <p:transition spd="slow" advTm="20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7277542B-13DC-41D0-B2BF-7F679FCCD3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消除二义性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CF333D71-641B-4A94-94EF-25DDF6B23A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371600"/>
            <a:ext cx="8116888" cy="4724400"/>
          </a:xfrm>
        </p:spPr>
        <p:txBody>
          <a:bodyPr/>
          <a:lstStyle/>
          <a:p>
            <a:pPr eaLnBrk="1" hangingPunct="1"/>
            <a:r>
              <a:rPr lang="en-US" altLang="zh-CN"/>
              <a:t>“else</a:t>
            </a:r>
            <a:r>
              <a:rPr lang="zh-CN" altLang="en-US"/>
              <a:t>与最近的未匹配的</a:t>
            </a:r>
            <a:r>
              <a:rPr lang="en-US" altLang="zh-CN"/>
              <a:t>then</a:t>
            </a:r>
            <a:r>
              <a:rPr lang="zh-CN" altLang="en-US"/>
              <a:t>相匹配”</a:t>
            </a:r>
          </a:p>
          <a:p>
            <a:pPr eaLnBrk="1" hangingPunct="1"/>
            <a:r>
              <a:rPr lang="zh-CN" altLang="en-US"/>
              <a:t>修改文法</a:t>
            </a:r>
            <a:r>
              <a:rPr lang="en-US" altLang="zh-CN"/>
              <a:t>—then</a:t>
            </a:r>
            <a:r>
              <a:rPr lang="zh-CN" altLang="en-US"/>
              <a:t>和</a:t>
            </a:r>
            <a:r>
              <a:rPr lang="en-US" altLang="zh-CN"/>
              <a:t>else</a:t>
            </a:r>
            <a:r>
              <a:rPr lang="zh-CN" altLang="en-US"/>
              <a:t>间的语句必须平衡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/>
              <a:t>stmt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i="1">
                <a:sym typeface="Symbol" panose="05050102010706020507" pitchFamily="18" charset="2"/>
              </a:rPr>
              <a:t>matched_stmt 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| </a:t>
            </a:r>
            <a:r>
              <a:rPr kumimoji="0" lang="en-US" altLang="zh-CN" sz="2400" i="1">
                <a:sym typeface="Symbol" panose="05050102010706020507" pitchFamily="18" charset="2"/>
              </a:rPr>
              <a:t>unmatched_stmt</a:t>
            </a:r>
            <a:endParaRPr kumimoji="0" lang="en-US" altLang="zh-CN" sz="2400" i="1"/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/>
              <a:t>matched_stmt</a:t>
            </a:r>
            <a:r>
              <a:rPr kumimoji="0" lang="en-US" altLang="zh-CN" sz="2400"/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matched_stmt </a:t>
            </a:r>
            <a:r>
              <a:rPr kumimoji="0" lang="en-US" altLang="zh-CN" sz="2400" b="1">
                <a:sym typeface="Symbol" panose="05050102010706020507" pitchFamily="18" charset="2"/>
              </a:rPr>
              <a:t>else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matched_stmt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                     | </a:t>
            </a:r>
            <a:r>
              <a:rPr kumimoji="0" lang="en-US" altLang="zh-CN" sz="2400" b="1">
                <a:sym typeface="Symbol" panose="05050102010706020507" pitchFamily="18" charset="2"/>
              </a:rPr>
              <a:t>other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un</a:t>
            </a:r>
            <a:r>
              <a:rPr kumimoji="0" lang="en-US" altLang="zh-CN" sz="2400" i="1"/>
              <a:t>matched_stmt</a:t>
            </a:r>
            <a:r>
              <a:rPr kumimoji="0" lang="en-US" altLang="zh-CN" sz="2400"/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stmt 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                        | 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matched_stmt </a:t>
            </a:r>
            <a:r>
              <a:rPr kumimoji="0" lang="en-US" altLang="zh-CN" sz="2400" b="1">
                <a:sym typeface="Symbol" panose="05050102010706020507" pitchFamily="18" charset="2"/>
              </a:rPr>
              <a:t>else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unmatched_stmt</a:t>
            </a:r>
            <a:r>
              <a:rPr kumimoji="0" lang="en-US" altLang="zh-CN" sz="2000" b="1" i="1">
                <a:sym typeface="Symbol" panose="05050102010706020507" pitchFamily="18" charset="2"/>
              </a:rPr>
              <a:t> 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0A5F8C3-8E5B-4DED-8F8E-D741E59B5E4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77160" y="1751040"/>
              <a:ext cx="8151840" cy="47448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0A5F8C3-8E5B-4DED-8F8E-D741E59B5E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7800" y="1741680"/>
                <a:ext cx="8170560" cy="4763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C157965-4AB5-4DC9-BE69-B626670A82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095"/>
    </mc:Choice>
    <mc:Fallback>
      <p:transition spd="slow" advTm="432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FA4DBDBD-512D-4490-A06B-AC805E8868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4.3.4  </a:t>
            </a:r>
            <a:r>
              <a:rPr lang="zh-CN" altLang="en-US"/>
              <a:t>消除左递归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8F24AF7F-C607-465A-BA43-2CB9ED0DFB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kumimoji="0" lang="en-US" altLang="zh-CN"/>
              <a:t>A </a:t>
            </a:r>
            <a:r>
              <a:rPr kumimoji="0" lang="en-US" altLang="zh-CN">
                <a:sym typeface="Symbol" panose="05050102010706020507" pitchFamily="18" charset="2"/>
              </a:rPr>
              <a:t> A</a:t>
            </a:r>
            <a:endParaRPr kumimoji="0" lang="en-US" altLang="zh-CN">
              <a:latin typeface="Symbol" panose="05050102010706020507" pitchFamily="18" charset="2"/>
              <a:sym typeface="Symbol" panose="05050102010706020507" pitchFamily="18" charset="2"/>
            </a:endParaRP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自顶向下分析方法无法处理，死循环</a:t>
            </a: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直接左递归的消除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 sz="2800" b="1">
                <a:solidFill>
                  <a:srgbClr val="3333CC"/>
                </a:solidFill>
              </a:rPr>
              <a:t>	</a:t>
            </a:r>
            <a:r>
              <a:rPr kumimoji="0" lang="en-US" altLang="zh-CN" sz="2800" b="1">
                <a:solidFill>
                  <a:srgbClr val="3333CC"/>
                </a:solidFill>
              </a:rPr>
              <a:t>A 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 A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 | A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2 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| … | A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m 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| 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 |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2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 | … |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n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	</a:t>
            </a:r>
            <a:r>
              <a:rPr kumimoji="0" lang="zh-CN" altLang="en-US">
                <a:sym typeface="Symbol" panose="05050102010706020507" pitchFamily="18" charset="2"/>
              </a:rPr>
              <a:t>任何</a:t>
            </a:r>
            <a:r>
              <a:rPr kumimoji="0" lang="zh-CN" altLang="en-US" b="1">
                <a:solidFill>
                  <a:srgbClr val="3333CC"/>
                </a:solidFill>
                <a:sym typeface="Symbol" panose="05050102010706020507" pitchFamily="18" charset="2"/>
              </a:rPr>
              <a:t></a:t>
            </a:r>
            <a:r>
              <a:rPr kumimoji="0" lang="en-US" altLang="zh-CN" b="1" baseline="-25000">
                <a:solidFill>
                  <a:srgbClr val="3333CC"/>
                </a:solidFill>
                <a:sym typeface="Symbol" panose="05050102010706020507" pitchFamily="18" charset="2"/>
              </a:rPr>
              <a:t>i</a:t>
            </a:r>
            <a:r>
              <a:rPr kumimoji="0" lang="zh-CN" altLang="en-US">
                <a:sym typeface="Symbol" panose="05050102010706020507" pitchFamily="18" charset="2"/>
              </a:rPr>
              <a:t>均不以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zh-CN" altLang="en-US">
                <a:sym typeface="Symbol" panose="05050102010706020507" pitchFamily="18" charset="2"/>
              </a:rPr>
              <a:t>开头，改写为：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>
                <a:sym typeface="Symbol" panose="05050102010706020507" pitchFamily="18" charset="2"/>
              </a:rPr>
              <a:t>	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 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 |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2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 | … | 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n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	A’  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 | 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2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| … | </a:t>
            </a:r>
            <a:r>
              <a:rPr kumimoji="0" lang="en-US" altLang="zh-CN" sz="2800" b="1" baseline="-25000">
                <a:solidFill>
                  <a:srgbClr val="3333CC"/>
                </a:solidFill>
                <a:sym typeface="Symbol" panose="05050102010706020507" pitchFamily="18" charset="2"/>
              </a:rPr>
              <a:t>m </a:t>
            </a:r>
            <a:r>
              <a:rPr kumimoji="0" lang="en-US" altLang="zh-CN" sz="2800" b="1">
                <a:solidFill>
                  <a:srgbClr val="3333CC"/>
                </a:solidFill>
                <a:sym typeface="Symbol" panose="05050102010706020507" pitchFamily="18" charset="2"/>
              </a:rPr>
              <a:t>A’ | </a:t>
            </a:r>
            <a:r>
              <a:rPr kumimoji="0" lang="en-US" altLang="zh-CN" sz="2800" b="1">
                <a:solidFill>
                  <a:srgbClr val="3333CC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24580" name="Text Box 4">
            <a:extLst>
              <a:ext uri="{FF2B5EF4-FFF2-40B4-BE49-F238E27FC236}">
                <a16:creationId xmlns:a16="http://schemas.microsoft.com/office/drawing/2014/main" id="{6C871622-108E-45CB-9AD1-890865495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298575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+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65567D0-C068-4994-86A3-363F6C7513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8840" y="1141560"/>
              <a:ext cx="6713280" cy="4781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65567D0-C068-4994-86A3-363F6C75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9480" y="1132200"/>
                <a:ext cx="6732000" cy="4800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9CFD4EB-4CB6-4576-BBC8-23390B160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27"/>
    </mc:Choice>
    <mc:Fallback>
      <p:transition spd="slow" advTm="51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8284</TotalTime>
  <Words>1431</Words>
  <Application>Microsoft Office PowerPoint</Application>
  <PresentationFormat>全屏显示(4:3)</PresentationFormat>
  <Paragraphs>178</Paragraphs>
  <Slides>23</Slides>
  <Notes>0</Notes>
  <HiddenSlides>0</HiddenSlides>
  <MMClips>23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宋体</vt:lpstr>
      <vt:lpstr>Symbol</vt:lpstr>
      <vt:lpstr>Tahoma</vt:lpstr>
      <vt:lpstr>Times New Roman</vt:lpstr>
      <vt:lpstr>Wingdings</vt:lpstr>
      <vt:lpstr>Blends</vt:lpstr>
      <vt:lpstr>设计CFG的难点</vt:lpstr>
      <vt:lpstr>CFG的修改</vt:lpstr>
      <vt:lpstr>4.3.3  消除二义性</vt:lpstr>
      <vt:lpstr>无二义性的句子</vt:lpstr>
      <vt:lpstr>二义性句子</vt:lpstr>
      <vt:lpstr>两个语法树</vt:lpstr>
      <vt:lpstr>两个语法树（续）</vt:lpstr>
      <vt:lpstr>消除二义性</vt:lpstr>
      <vt:lpstr>4.3.4  消除左递归</vt:lpstr>
      <vt:lpstr>例4.8</vt:lpstr>
      <vt:lpstr>算法4.1：消除间接左递归</vt:lpstr>
      <vt:lpstr>预习作业——消除间接左递归</vt:lpstr>
      <vt:lpstr>补充：消除e产生式</vt:lpstr>
      <vt:lpstr>补充：消除e产生式（续）</vt:lpstr>
      <vt:lpstr>补充：消除回路</vt:lpstr>
      <vt:lpstr>4.3.5  提取左公因子</vt:lpstr>
      <vt:lpstr>算法4.2 提取左公因子</vt:lpstr>
      <vt:lpstr>例4.10</vt:lpstr>
      <vt:lpstr>4.3.6  CFG无法描述的语言结构</vt:lpstr>
      <vt:lpstr>CFG无法描述的语言结构(续)</vt:lpstr>
      <vt:lpstr>类似语言可用CFG描述</vt:lpstr>
      <vt:lpstr>L3’用正规式无法描述</vt:lpstr>
      <vt:lpstr>L3’用正规式无法描述（续）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1117</cp:revision>
  <dcterms:created xsi:type="dcterms:W3CDTF">2003-06-05T11:51:39Z</dcterms:created>
  <dcterms:modified xsi:type="dcterms:W3CDTF">2020-09-13T01:36:29Z</dcterms:modified>
</cp:coreProperties>
</file>

<file path=docProps/thumbnail.jpeg>
</file>